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56" r:id="rId5"/>
    <p:sldId id="260" r:id="rId6"/>
    <p:sldId id="257" r:id="rId7"/>
    <p:sldId id="269" r:id="rId8"/>
    <p:sldId id="266" r:id="rId9"/>
    <p:sldId id="267" r:id="rId10"/>
    <p:sldId id="268" r:id="rId11"/>
    <p:sldId id="264" r:id="rId12"/>
    <p:sldId id="258" r:id="rId13"/>
    <p:sldId id="265" r:id="rId14"/>
    <p:sldId id="262" r:id="rId15"/>
    <p:sldId id="261" r:id="rId16"/>
    <p:sldId id="26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4D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D0BE5-2171-4812-A3CF-B44F2EF4B1B6}" v="13" dt="2021-03-29T15:33:34.070"/>
    <p1510:client id="{0BDF7D24-2E1D-4725-BA0A-58ED4F8A979D}" v="7" dt="2021-03-29T16:09:18.357"/>
    <p1510:client id="{43946FB8-57D3-470D-A10A-587ACB3B850A}" v="1" dt="2021-03-30T12:24:28.466"/>
    <p1510:client id="{4EC5DC69-1376-4641-ADAC-A0AF1385D3C7}" v="154" dt="2021-03-29T16:29:24.681"/>
    <p1510:client id="{4ED21E1B-82F7-4815-9685-9C01576CC2E6}" v="22" vWet="23" dt="2021-03-30T12:35:11.290"/>
    <p1510:client id="{6F9F710B-883E-1146-932E-FBAB306AD223}" v="966" dt="2021-03-30T12:56:30.314"/>
    <p1510:client id="{AD840433-785F-4DB0-8364-66EAA444A536}" v="3" dt="2021-03-30T12:54:27.746"/>
    <p1510:client id="{C048E5C4-7102-453E-82A7-08079A139B85}" v="6" dt="2021-03-29T15:16:59.431"/>
    <p1510:client id="{C6BA46CC-FA3B-4AAE-B3C3-A7E6E3C94A4C}" v="13" dt="2021-03-29T15:54:14.665"/>
    <p1510:client id="{D858B69E-1B3E-4E7D-B0F6-750359BF0B94}" v="15" dt="2021-03-29T16:16:07.997"/>
    <p1510:client id="{D97BA413-19C9-4AC6-8FF7-3AD08FBB5FC1}" v="32" dt="2021-03-29T18:28:57.543"/>
    <p1510:client id="{F725FB3A-1D44-4D4D-AFA7-1247CE063356}" v="79" dt="2021-03-29T16:08:09.126"/>
    <p1510:client id="{FEBA3C0E-9204-4A7F-AF80-BB35B6DD361F}" v="1" dt="2021-03-29T15:35:30.4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vor N Kiggundu" userId="S::tk9894h@gre.ac.uk::eaac71e7-010d-4a02-bcda-23d4b36c8d73" providerId="AD" clId="Web-{30BC8F72-4187-404A-84FB-2CFC3BB6D715}"/>
    <pc:docChg chg="addSld delSld modSld sldOrd">
      <pc:chgData name="Trevor N Kiggundu" userId="S::tk9894h@gre.ac.uk::eaac71e7-010d-4a02-bcda-23d4b36c8d73" providerId="AD" clId="Web-{30BC8F72-4187-404A-84FB-2CFC3BB6D715}" dt="2021-03-28T20:14:49.661" v="13"/>
      <pc:docMkLst>
        <pc:docMk/>
      </pc:docMkLst>
      <pc:sldChg chg="ord">
        <pc:chgData name="Trevor N Kiggundu" userId="S::tk9894h@gre.ac.uk::eaac71e7-010d-4a02-bcda-23d4b36c8d73" providerId="AD" clId="Web-{30BC8F72-4187-404A-84FB-2CFC3BB6D715}" dt="2021-03-28T19:57:22.005" v="4"/>
        <pc:sldMkLst>
          <pc:docMk/>
          <pc:sldMk cId="4171476456" sldId="257"/>
        </pc:sldMkLst>
      </pc:sldChg>
      <pc:sldChg chg="ord">
        <pc:chgData name="Trevor N Kiggundu" userId="S::tk9894h@gre.ac.uk::eaac71e7-010d-4a02-bcda-23d4b36c8d73" providerId="AD" clId="Web-{30BC8F72-4187-404A-84FB-2CFC3BB6D715}" dt="2021-03-28T19:57:19.239" v="3"/>
        <pc:sldMkLst>
          <pc:docMk/>
          <pc:sldMk cId="3965489746" sldId="260"/>
        </pc:sldMkLst>
      </pc:sldChg>
      <pc:sldChg chg="modSp add ord replId">
        <pc:chgData name="Trevor N Kiggundu" userId="S::tk9894h@gre.ac.uk::eaac71e7-010d-4a02-bcda-23d4b36c8d73" providerId="AD" clId="Web-{30BC8F72-4187-404A-84FB-2CFC3BB6D715}" dt="2021-03-28T20:01:29.342" v="11" actId="20577"/>
        <pc:sldMkLst>
          <pc:docMk/>
          <pc:sldMk cId="2546934576" sldId="266"/>
        </pc:sldMkLst>
        <pc:spChg chg="mod">
          <ac:chgData name="Trevor N Kiggundu" userId="S::tk9894h@gre.ac.uk::eaac71e7-010d-4a02-bcda-23d4b36c8d73" providerId="AD" clId="Web-{30BC8F72-4187-404A-84FB-2CFC3BB6D715}" dt="2021-03-28T20:01:29.342" v="11" actId="20577"/>
          <ac:spMkLst>
            <pc:docMk/>
            <pc:sldMk cId="2546934576" sldId="266"/>
            <ac:spMk id="2" creationId="{971FDDE8-0B8E-BD41-A5CB-CC2117C701FC}"/>
          </ac:spMkLst>
        </pc:spChg>
        <pc:spChg chg="mod">
          <ac:chgData name="Trevor N Kiggundu" userId="S::tk9894h@gre.ac.uk::eaac71e7-010d-4a02-bcda-23d4b36c8d73" providerId="AD" clId="Web-{30BC8F72-4187-404A-84FB-2CFC3BB6D715}" dt="2021-03-28T19:55:04.970" v="2" actId="1076"/>
          <ac:spMkLst>
            <pc:docMk/>
            <pc:sldMk cId="2546934576" sldId="266"/>
            <ac:spMk id="3" creationId="{4865D6A0-A3BE-EE47-80A0-9E607D7AA73C}"/>
          </ac:spMkLst>
        </pc:spChg>
      </pc:sldChg>
      <pc:sldChg chg="new del">
        <pc:chgData name="Trevor N Kiggundu" userId="S::tk9894h@gre.ac.uk::eaac71e7-010d-4a02-bcda-23d4b36c8d73" providerId="AD" clId="Web-{30BC8F72-4187-404A-84FB-2CFC3BB6D715}" dt="2021-03-28T20:14:49.661" v="13"/>
        <pc:sldMkLst>
          <pc:docMk/>
          <pc:sldMk cId="3858913543" sldId="267"/>
        </pc:sldMkLst>
      </pc:sldChg>
    </pc:docChg>
  </pc:docChgLst>
  <pc:docChgLst>
    <pc:chgData name="Abu Talha Chowdhury" userId="S::ac9516w@gre.ac.uk::492ce96d-fab8-4f4d-a914-88eb22310bf7" providerId="AD" clId="Web-{2C84FB75-D3FB-4D26-8683-39997B04CC3D}"/>
    <pc:docChg chg="modSld">
      <pc:chgData name="Abu Talha Chowdhury" userId="S::ac9516w@gre.ac.uk::492ce96d-fab8-4f4d-a914-88eb22310bf7" providerId="AD" clId="Web-{2C84FB75-D3FB-4D26-8683-39997B04CC3D}" dt="2021-03-29T03:56:07.568" v="54" actId="20577"/>
      <pc:docMkLst>
        <pc:docMk/>
      </pc:docMkLst>
      <pc:sldChg chg="modSp">
        <pc:chgData name="Abu Talha Chowdhury" userId="S::ac9516w@gre.ac.uk::492ce96d-fab8-4f4d-a914-88eb22310bf7" providerId="AD" clId="Web-{2C84FB75-D3FB-4D26-8683-39997B04CC3D}" dt="2021-03-29T03:56:07.568" v="54" actId="20577"/>
        <pc:sldMkLst>
          <pc:docMk/>
          <pc:sldMk cId="2546934576" sldId="266"/>
        </pc:sldMkLst>
        <pc:spChg chg="mod">
          <ac:chgData name="Abu Talha Chowdhury" userId="S::ac9516w@gre.ac.uk::492ce96d-fab8-4f4d-a914-88eb22310bf7" providerId="AD" clId="Web-{2C84FB75-D3FB-4D26-8683-39997B04CC3D}" dt="2021-03-29T03:56:07.568" v="54" actId="20577"/>
          <ac:spMkLst>
            <pc:docMk/>
            <pc:sldMk cId="2546934576" sldId="266"/>
            <ac:spMk id="5" creationId="{3B305308-3988-4B01-9FD6-6B8B29C4526D}"/>
          </ac:spMkLst>
        </pc:spChg>
      </pc:sldChg>
      <pc:sldChg chg="addSp delSp modSp">
        <pc:chgData name="Abu Talha Chowdhury" userId="S::ac9516w@gre.ac.uk::492ce96d-fab8-4f4d-a914-88eb22310bf7" providerId="AD" clId="Web-{2C84FB75-D3FB-4D26-8683-39997B04CC3D}" dt="2021-03-29T03:55:12.738" v="52" actId="14100"/>
        <pc:sldMkLst>
          <pc:docMk/>
          <pc:sldMk cId="83141142" sldId="268"/>
        </pc:sldMkLst>
        <pc:graphicFrameChg chg="mod modGraphic">
          <ac:chgData name="Abu Talha Chowdhury" userId="S::ac9516w@gre.ac.uk::492ce96d-fab8-4f4d-a914-88eb22310bf7" providerId="AD" clId="Web-{2C84FB75-D3FB-4D26-8683-39997B04CC3D}" dt="2021-03-29T03:55:06.503" v="51" actId="14100"/>
          <ac:graphicFrameMkLst>
            <pc:docMk/>
            <pc:sldMk cId="83141142" sldId="268"/>
            <ac:graphicFrameMk id="761" creationId="{B61D9FA7-4C0C-4C8F-A960-8EAE3F590570}"/>
          </ac:graphicFrameMkLst>
        </pc:graphicFrameChg>
        <pc:picChg chg="add del mod">
          <ac:chgData name="Abu Talha Chowdhury" userId="S::ac9516w@gre.ac.uk::492ce96d-fab8-4f4d-a914-88eb22310bf7" providerId="AD" clId="Web-{2C84FB75-D3FB-4D26-8683-39997B04CC3D}" dt="2021-03-29T03:48:09.882" v="27" actId="1076"/>
          <ac:picMkLst>
            <pc:docMk/>
            <pc:sldMk cId="83141142" sldId="268"/>
            <ac:picMk id="27" creationId="{1E1ECD15-27E8-40C9-8933-80480A202C60}"/>
          </ac:picMkLst>
        </pc:picChg>
        <pc:picChg chg="add del mod">
          <ac:chgData name="Abu Talha Chowdhury" userId="S::ac9516w@gre.ac.uk::492ce96d-fab8-4f4d-a914-88eb22310bf7" providerId="AD" clId="Web-{2C84FB75-D3FB-4D26-8683-39997B04CC3D}" dt="2021-03-29T03:47:56.350" v="25"/>
          <ac:picMkLst>
            <pc:docMk/>
            <pc:sldMk cId="83141142" sldId="268"/>
            <ac:picMk id="61" creationId="{5A7C0F85-6644-475B-BD31-66953C5CC1F9}"/>
          </ac:picMkLst>
        </pc:picChg>
        <pc:picChg chg="add del mod">
          <ac:chgData name="Abu Talha Chowdhury" userId="S::ac9516w@gre.ac.uk::492ce96d-fab8-4f4d-a914-88eb22310bf7" providerId="AD" clId="Web-{2C84FB75-D3FB-4D26-8683-39997B04CC3D}" dt="2021-03-29T03:54:28.003" v="41"/>
          <ac:picMkLst>
            <pc:docMk/>
            <pc:sldMk cId="83141142" sldId="268"/>
            <ac:picMk id="62" creationId="{B76621B6-742A-4E44-AF16-DD439F7CFE7F}"/>
          </ac:picMkLst>
        </pc:picChg>
        <pc:picChg chg="add mod">
          <ac:chgData name="Abu Talha Chowdhury" userId="S::ac9516w@gre.ac.uk::492ce96d-fab8-4f4d-a914-88eb22310bf7" providerId="AD" clId="Web-{2C84FB75-D3FB-4D26-8683-39997B04CC3D}" dt="2021-03-29T03:54:56.972" v="49" actId="1076"/>
          <ac:picMkLst>
            <pc:docMk/>
            <pc:sldMk cId="83141142" sldId="268"/>
            <ac:picMk id="63" creationId="{ECFD02F6-C113-40D4-8D35-BFAA4EDE3C71}"/>
          </ac:picMkLst>
        </pc:picChg>
        <pc:picChg chg="add del mod">
          <ac:chgData name="Abu Talha Chowdhury" userId="S::ac9516w@gre.ac.uk::492ce96d-fab8-4f4d-a914-88eb22310bf7" providerId="AD" clId="Web-{2C84FB75-D3FB-4D26-8683-39997B04CC3D}" dt="2021-03-29T03:54:30.628" v="42"/>
          <ac:picMkLst>
            <pc:docMk/>
            <pc:sldMk cId="83141142" sldId="268"/>
            <ac:picMk id="704" creationId="{FB8F3C61-ABB1-45B0-9259-285EF35CFE68}"/>
          </ac:picMkLst>
        </pc:picChg>
        <pc:picChg chg="add mod">
          <ac:chgData name="Abu Talha Chowdhury" userId="S::ac9516w@gre.ac.uk::492ce96d-fab8-4f4d-a914-88eb22310bf7" providerId="AD" clId="Web-{2C84FB75-D3FB-4D26-8683-39997B04CC3D}" dt="2021-03-29T03:55:12.738" v="52" actId="14100"/>
          <ac:picMkLst>
            <pc:docMk/>
            <pc:sldMk cId="83141142" sldId="268"/>
            <ac:picMk id="705" creationId="{3C639828-1D5D-41E4-96D7-229FD69D7FD6}"/>
          </ac:picMkLst>
        </pc:picChg>
        <pc:picChg chg="add del mod">
          <ac:chgData name="Abu Talha Chowdhury" userId="S::ac9516w@gre.ac.uk::492ce96d-fab8-4f4d-a914-88eb22310bf7" providerId="AD" clId="Web-{2C84FB75-D3FB-4D26-8683-39997B04CC3D}" dt="2021-03-29T03:54:17.284" v="36"/>
          <ac:picMkLst>
            <pc:docMk/>
            <pc:sldMk cId="83141142" sldId="268"/>
            <ac:picMk id="706" creationId="{9AF88870-2903-41A7-9E90-03CD06CFD177}"/>
          </ac:picMkLst>
        </pc:picChg>
        <pc:picChg chg="add mod">
          <ac:chgData name="Abu Talha Chowdhury" userId="S::ac9516w@gre.ac.uk::492ce96d-fab8-4f4d-a914-88eb22310bf7" providerId="AD" clId="Web-{2C84FB75-D3FB-4D26-8683-39997B04CC3D}" dt="2021-03-29T03:54:53.738" v="48" actId="1076"/>
          <ac:picMkLst>
            <pc:docMk/>
            <pc:sldMk cId="83141142" sldId="268"/>
            <ac:picMk id="707" creationId="{D41FD44D-491C-48F0-A249-87BA67520016}"/>
          </ac:picMkLst>
        </pc:picChg>
      </pc:sldChg>
    </pc:docChg>
  </pc:docChgLst>
  <pc:docChgLst>
    <pc:chgData name="Trevor N Kiggundu" userId="S::tk9894h@gre.ac.uk::eaac71e7-010d-4a02-bcda-23d4b36c8d73" providerId="AD" clId="Web-{CAB8DB1A-E74F-4A3B-BBDD-223D711795B8}"/>
    <pc:docChg chg="addSld modSld">
      <pc:chgData name="Trevor N Kiggundu" userId="S::tk9894h@gre.ac.uk::eaac71e7-010d-4a02-bcda-23d4b36c8d73" providerId="AD" clId="Web-{CAB8DB1A-E74F-4A3B-BBDD-223D711795B8}" dt="2021-03-27T12:11:34.636" v="77" actId="1076"/>
      <pc:docMkLst>
        <pc:docMk/>
      </pc:docMkLst>
      <pc:sldChg chg="modTransition">
        <pc:chgData name="Trevor N Kiggundu" userId="S::tk9894h@gre.ac.uk::eaac71e7-010d-4a02-bcda-23d4b36c8d73" providerId="AD" clId="Web-{CAB8DB1A-E74F-4A3B-BBDD-223D711795B8}" dt="2021-03-27T12:10:20.509" v="70"/>
        <pc:sldMkLst>
          <pc:docMk/>
          <pc:sldMk cId="4171476456" sldId="257"/>
        </pc:sldMkLst>
      </pc:sldChg>
      <pc:sldChg chg="modSp modTransition">
        <pc:chgData name="Trevor N Kiggundu" userId="S::tk9894h@gre.ac.uk::eaac71e7-010d-4a02-bcda-23d4b36c8d73" providerId="AD" clId="Web-{CAB8DB1A-E74F-4A3B-BBDD-223D711795B8}" dt="2021-03-27T12:11:25.995" v="75" actId="1076"/>
        <pc:sldMkLst>
          <pc:docMk/>
          <pc:sldMk cId="3006307672" sldId="258"/>
        </pc:sldMkLst>
        <pc:spChg chg="mod">
          <ac:chgData name="Trevor N Kiggundu" userId="S::tk9894h@gre.ac.uk::eaac71e7-010d-4a02-bcda-23d4b36c8d73" providerId="AD" clId="Web-{CAB8DB1A-E74F-4A3B-BBDD-223D711795B8}" dt="2021-03-27T12:11:25.995" v="75" actId="1076"/>
          <ac:spMkLst>
            <pc:docMk/>
            <pc:sldMk cId="3006307672" sldId="258"/>
            <ac:spMk id="2" creationId="{270EF18D-3317-724A-8300-13F700B7ABAB}"/>
          </ac:spMkLst>
        </pc:spChg>
        <pc:spChg chg="mod">
          <ac:chgData name="Trevor N Kiggundu" userId="S::tk9894h@gre.ac.uk::eaac71e7-010d-4a02-bcda-23d4b36c8d73" providerId="AD" clId="Web-{CAB8DB1A-E74F-4A3B-BBDD-223D711795B8}" dt="2021-03-27T12:11:22.448" v="74" actId="1076"/>
          <ac:spMkLst>
            <pc:docMk/>
            <pc:sldMk cId="3006307672" sldId="258"/>
            <ac:spMk id="3" creationId="{4586B266-9D44-F04A-B34B-0B1C98FD5D69}"/>
          </ac:spMkLst>
        </pc:spChg>
      </pc:sldChg>
      <pc:sldChg chg="addSp modSp modTransition">
        <pc:chgData name="Trevor N Kiggundu" userId="S::tk9894h@gre.ac.uk::eaac71e7-010d-4a02-bcda-23d4b36c8d73" providerId="AD" clId="Web-{CAB8DB1A-E74F-4A3B-BBDD-223D711795B8}" dt="2021-03-27T12:11:34.636" v="77" actId="1076"/>
        <pc:sldMkLst>
          <pc:docMk/>
          <pc:sldMk cId="3965489746" sldId="260"/>
        </pc:sldMkLst>
        <pc:spChg chg="mod">
          <ac:chgData name="Trevor N Kiggundu" userId="S::tk9894h@gre.ac.uk::eaac71e7-010d-4a02-bcda-23d4b36c8d73" providerId="AD" clId="Web-{CAB8DB1A-E74F-4A3B-BBDD-223D711795B8}" dt="2021-03-27T12:11:34.636" v="77" actId="1076"/>
          <ac:spMkLst>
            <pc:docMk/>
            <pc:sldMk cId="3965489746" sldId="260"/>
            <ac:spMk id="2" creationId="{41CC0071-CB07-904C-831B-7EA8E5EAE061}"/>
          </ac:spMkLst>
        </pc:spChg>
        <pc:spChg chg="mod">
          <ac:chgData name="Trevor N Kiggundu" userId="S::tk9894h@gre.ac.uk::eaac71e7-010d-4a02-bcda-23d4b36c8d73" providerId="AD" clId="Web-{CAB8DB1A-E74F-4A3B-BBDD-223D711795B8}" dt="2021-03-27T12:11:31.807" v="76" actId="1076"/>
          <ac:spMkLst>
            <pc:docMk/>
            <pc:sldMk cId="3965489746" sldId="260"/>
            <ac:spMk id="3" creationId="{7BA8AB0C-F222-164F-81BE-7521C8DAADB6}"/>
          </ac:spMkLst>
        </pc:spChg>
        <pc:spChg chg="add mod">
          <ac:chgData name="Trevor N Kiggundu" userId="S::tk9894h@gre.ac.uk::eaac71e7-010d-4a02-bcda-23d4b36c8d73" providerId="AD" clId="Web-{CAB8DB1A-E74F-4A3B-BBDD-223D711795B8}" dt="2021-03-27T11:53:43.326" v="22" actId="1076"/>
          <ac:spMkLst>
            <pc:docMk/>
            <pc:sldMk cId="3965489746" sldId="260"/>
            <ac:spMk id="5" creationId="{789CCE50-12B7-4965-A4C2-0CA998B36564}"/>
          </ac:spMkLst>
        </pc:spChg>
      </pc:sldChg>
      <pc:sldChg chg="addSp delSp modSp modTransition">
        <pc:chgData name="Trevor N Kiggundu" userId="S::tk9894h@gre.ac.uk::eaac71e7-010d-4a02-bcda-23d4b36c8d73" providerId="AD" clId="Web-{CAB8DB1A-E74F-4A3B-BBDD-223D711795B8}" dt="2021-03-27T12:10:22.337" v="71"/>
        <pc:sldMkLst>
          <pc:docMk/>
          <pc:sldMk cId="712034097" sldId="261"/>
        </pc:sldMkLst>
        <pc:spChg chg="mod">
          <ac:chgData name="Trevor N Kiggundu" userId="S::tk9894h@gre.ac.uk::eaac71e7-010d-4a02-bcda-23d4b36c8d73" providerId="AD" clId="Web-{CAB8DB1A-E74F-4A3B-BBDD-223D711795B8}" dt="2021-03-27T12:06:20.207" v="32" actId="1076"/>
          <ac:spMkLst>
            <pc:docMk/>
            <pc:sldMk cId="712034097" sldId="261"/>
            <ac:spMk id="3" creationId="{5FC92B66-2727-9640-9E78-B711F85343C3}"/>
          </ac:spMkLst>
        </pc:spChg>
        <pc:spChg chg="add del">
          <ac:chgData name="Trevor N Kiggundu" userId="S::tk9894h@gre.ac.uk::eaac71e7-010d-4a02-bcda-23d4b36c8d73" providerId="AD" clId="Web-{CAB8DB1A-E74F-4A3B-BBDD-223D711795B8}" dt="2021-03-27T12:09:15.367" v="57"/>
          <ac:spMkLst>
            <pc:docMk/>
            <pc:sldMk cId="712034097" sldId="261"/>
            <ac:spMk id="4" creationId="{B38D42B9-52E1-41B6-B8EC-EF856C34833F}"/>
          </ac:spMkLst>
        </pc:spChg>
        <pc:spChg chg="add mod">
          <ac:chgData name="Trevor N Kiggundu" userId="S::tk9894h@gre.ac.uk::eaac71e7-010d-4a02-bcda-23d4b36c8d73" providerId="AD" clId="Web-{CAB8DB1A-E74F-4A3B-BBDD-223D711795B8}" dt="2021-03-27T12:09:59.118" v="67" actId="1076"/>
          <ac:spMkLst>
            <pc:docMk/>
            <pc:sldMk cId="712034097" sldId="261"/>
            <ac:spMk id="6" creationId="{E9479F3E-4AAC-4B47-B690-406BB1E77D9C}"/>
          </ac:spMkLst>
        </pc:spChg>
        <pc:spChg chg="add del">
          <ac:chgData name="Trevor N Kiggundu" userId="S::tk9894h@gre.ac.uk::eaac71e7-010d-4a02-bcda-23d4b36c8d73" providerId="AD" clId="Web-{CAB8DB1A-E74F-4A3B-BBDD-223D711795B8}" dt="2021-03-27T12:09:29.930" v="61"/>
          <ac:spMkLst>
            <pc:docMk/>
            <pc:sldMk cId="712034097" sldId="261"/>
            <ac:spMk id="16" creationId="{C5222A9F-8670-40A0-951A-34DB2B432B21}"/>
          </ac:spMkLst>
        </pc:spChg>
      </pc:sldChg>
      <pc:sldChg chg="modTransition">
        <pc:chgData name="Trevor N Kiggundu" userId="S::tk9894h@gre.ac.uk::eaac71e7-010d-4a02-bcda-23d4b36c8d73" providerId="AD" clId="Web-{CAB8DB1A-E74F-4A3B-BBDD-223D711795B8}" dt="2021-03-27T12:10:26.556" v="73"/>
        <pc:sldMkLst>
          <pc:docMk/>
          <pc:sldMk cId="3094949193" sldId="262"/>
        </pc:sldMkLst>
      </pc:sldChg>
      <pc:sldChg chg="addSp delSp modSp add replId modTransition">
        <pc:chgData name="Trevor N Kiggundu" userId="S::tk9894h@gre.ac.uk::eaac71e7-010d-4a02-bcda-23d4b36c8d73" providerId="AD" clId="Web-{CAB8DB1A-E74F-4A3B-BBDD-223D711795B8}" dt="2021-03-27T12:10:24.275" v="72"/>
        <pc:sldMkLst>
          <pc:docMk/>
          <pc:sldMk cId="1556332215" sldId="263"/>
        </pc:sldMkLst>
        <pc:spChg chg="mod">
          <ac:chgData name="Trevor N Kiggundu" userId="S::tk9894h@gre.ac.uk::eaac71e7-010d-4a02-bcda-23d4b36c8d73" providerId="AD" clId="Web-{CAB8DB1A-E74F-4A3B-BBDD-223D711795B8}" dt="2021-03-27T12:07:18.755" v="41" actId="1076"/>
          <ac:spMkLst>
            <pc:docMk/>
            <pc:sldMk cId="1556332215" sldId="263"/>
            <ac:spMk id="2" creationId="{74D2BAF3-464B-D941-B0CA-5BD1EEAD0E7B}"/>
          </ac:spMkLst>
        </pc:spChg>
        <pc:spChg chg="mod">
          <ac:chgData name="Trevor N Kiggundu" userId="S::tk9894h@gre.ac.uk::eaac71e7-010d-4a02-bcda-23d4b36c8d73" providerId="AD" clId="Web-{CAB8DB1A-E74F-4A3B-BBDD-223D711795B8}" dt="2021-03-27T12:07:09.598" v="40" actId="1076"/>
          <ac:spMkLst>
            <pc:docMk/>
            <pc:sldMk cId="1556332215" sldId="263"/>
            <ac:spMk id="3" creationId="{5FC92B66-2727-9640-9E78-B711F85343C3}"/>
          </ac:spMkLst>
        </pc:spChg>
        <pc:spChg chg="add mod">
          <ac:chgData name="Trevor N Kiggundu" userId="S::tk9894h@gre.ac.uk::eaac71e7-010d-4a02-bcda-23d4b36c8d73" providerId="AD" clId="Web-{CAB8DB1A-E74F-4A3B-BBDD-223D711795B8}" dt="2021-03-27T12:09:55.946" v="66" actId="1076"/>
          <ac:spMkLst>
            <pc:docMk/>
            <pc:sldMk cId="1556332215" sldId="263"/>
            <ac:spMk id="4" creationId="{CF54CAD8-D446-4E91-A047-D852EDC790BC}"/>
          </ac:spMkLst>
        </pc:spChg>
        <pc:graphicFrameChg chg="add del mod">
          <ac:chgData name="Trevor N Kiggundu" userId="S::tk9894h@gre.ac.uk::eaac71e7-010d-4a02-bcda-23d4b36c8d73" providerId="AD" clId="Web-{CAB8DB1A-E74F-4A3B-BBDD-223D711795B8}" dt="2021-03-27T12:09:43.024" v="63"/>
          <ac:graphicFrameMkLst>
            <pc:docMk/>
            <pc:sldMk cId="1556332215" sldId="263"/>
            <ac:graphicFrameMk id="8" creationId="{6055382F-E79B-49CA-967D-2F7EE887F4A8}"/>
          </ac:graphicFrameMkLst>
        </pc:graphicFrameChg>
      </pc:sldChg>
    </pc:docChg>
  </pc:docChgLst>
  <pc:docChgLst>
    <pc:chgData name="Okaima O Olubunmi" userId="S::oo1817b@gre.ac.uk::1f5c2c6c-70eb-445c-aeb0-51aeedc8fab5" providerId="AD" clId="Web-{D858B69E-1B3E-4E7D-B0F6-750359BF0B94}"/>
    <pc:docChg chg="modSld">
      <pc:chgData name="Okaima O Olubunmi" userId="S::oo1817b@gre.ac.uk::1f5c2c6c-70eb-445c-aeb0-51aeedc8fab5" providerId="AD" clId="Web-{D858B69E-1B3E-4E7D-B0F6-750359BF0B94}" dt="2021-03-29T16:16:07.997" v="8" actId="20577"/>
      <pc:docMkLst>
        <pc:docMk/>
      </pc:docMkLst>
      <pc:sldChg chg="modSp">
        <pc:chgData name="Okaima O Olubunmi" userId="S::oo1817b@gre.ac.uk::1f5c2c6c-70eb-445c-aeb0-51aeedc8fab5" providerId="AD" clId="Web-{D858B69E-1B3E-4E7D-B0F6-750359BF0B94}" dt="2021-03-29T16:16:07.997" v="8" actId="20577"/>
        <pc:sldMkLst>
          <pc:docMk/>
          <pc:sldMk cId="2310570009" sldId="264"/>
        </pc:sldMkLst>
        <pc:spChg chg="mod">
          <ac:chgData name="Okaima O Olubunmi" userId="S::oo1817b@gre.ac.uk::1f5c2c6c-70eb-445c-aeb0-51aeedc8fab5" providerId="AD" clId="Web-{D858B69E-1B3E-4E7D-B0F6-750359BF0B94}" dt="2021-03-29T16:16:07.997" v="8" actId="20577"/>
          <ac:spMkLst>
            <pc:docMk/>
            <pc:sldMk cId="2310570009" sldId="264"/>
            <ac:spMk id="3" creationId="{95977F0E-A5D3-4AAC-810F-43EC87780F81}"/>
          </ac:spMkLst>
        </pc:spChg>
      </pc:sldChg>
      <pc:sldChg chg="modSp">
        <pc:chgData name="Okaima O Olubunmi" userId="S::oo1817b@gre.ac.uk::1f5c2c6c-70eb-445c-aeb0-51aeedc8fab5" providerId="AD" clId="Web-{D858B69E-1B3E-4E7D-B0F6-750359BF0B94}" dt="2021-03-29T16:15:13.980" v="6" actId="20577"/>
        <pc:sldMkLst>
          <pc:docMk/>
          <pc:sldMk cId="4195764657" sldId="265"/>
        </pc:sldMkLst>
        <pc:spChg chg="mod">
          <ac:chgData name="Okaima O Olubunmi" userId="S::oo1817b@gre.ac.uk::1f5c2c6c-70eb-445c-aeb0-51aeedc8fab5" providerId="AD" clId="Web-{D858B69E-1B3E-4E7D-B0F6-750359BF0B94}" dt="2021-03-29T16:15:13.980" v="6" actId="20577"/>
          <ac:spMkLst>
            <pc:docMk/>
            <pc:sldMk cId="4195764657" sldId="265"/>
            <ac:spMk id="3" creationId="{365CAD41-C515-4436-B442-2E4AA1A9BA81}"/>
          </ac:spMkLst>
        </pc:spChg>
        <pc:spChg chg="mod">
          <ac:chgData name="Okaima O Olubunmi" userId="S::oo1817b@gre.ac.uk::1f5c2c6c-70eb-445c-aeb0-51aeedc8fab5" providerId="AD" clId="Web-{D858B69E-1B3E-4E7D-B0F6-750359BF0B94}" dt="2021-03-29T16:12:48.836" v="0" actId="1076"/>
          <ac:spMkLst>
            <pc:docMk/>
            <pc:sldMk cId="4195764657" sldId="265"/>
            <ac:spMk id="5" creationId="{2E10A19D-AD10-4D3F-AE79-C3B7D337DADD}"/>
          </ac:spMkLst>
        </pc:spChg>
      </pc:sldChg>
    </pc:docChg>
  </pc:docChgLst>
  <pc:docChgLst>
    <pc:chgData name="Okaima O Olubunmi" userId="1f5c2c6c-70eb-445c-aeb0-51aeedc8fab5" providerId="ADAL" clId="{4B52D89E-967C-48B9-9AE3-49F23D772442}"/>
    <pc:docChg chg="undo custSel addSld modSld sldOrd">
      <pc:chgData name="Okaima O Olubunmi" userId="1f5c2c6c-70eb-445c-aeb0-51aeedc8fab5" providerId="ADAL" clId="{4B52D89E-967C-48B9-9AE3-49F23D772442}" dt="2021-03-28T10:09:16.943" v="4803" actId="20577"/>
      <pc:docMkLst>
        <pc:docMk/>
      </pc:docMkLst>
      <pc:sldChg chg="modSp mod">
        <pc:chgData name="Okaima O Olubunmi" userId="1f5c2c6c-70eb-445c-aeb0-51aeedc8fab5" providerId="ADAL" clId="{4B52D89E-967C-48B9-9AE3-49F23D772442}" dt="2021-03-28T06:35:21.971" v="4373" actId="207"/>
        <pc:sldMkLst>
          <pc:docMk/>
          <pc:sldMk cId="3798359907" sldId="256"/>
        </pc:sldMkLst>
        <pc:spChg chg="mod">
          <ac:chgData name="Okaima O Olubunmi" userId="1f5c2c6c-70eb-445c-aeb0-51aeedc8fab5" providerId="ADAL" clId="{4B52D89E-967C-48B9-9AE3-49F23D772442}" dt="2021-03-28T06:34:25.191" v="4367" actId="14100"/>
          <ac:spMkLst>
            <pc:docMk/>
            <pc:sldMk cId="3798359907" sldId="256"/>
            <ac:spMk id="2" creationId="{23274A43-5F3B-0B4A-B138-07347CF90BBC}"/>
          </ac:spMkLst>
        </pc:spChg>
        <pc:spChg chg="mod">
          <ac:chgData name="Okaima O Olubunmi" userId="1f5c2c6c-70eb-445c-aeb0-51aeedc8fab5" providerId="ADAL" clId="{4B52D89E-967C-48B9-9AE3-49F23D772442}" dt="2021-03-28T06:35:21.971" v="4373" actId="207"/>
          <ac:spMkLst>
            <pc:docMk/>
            <pc:sldMk cId="3798359907" sldId="256"/>
            <ac:spMk id="3" creationId="{E0C1423C-1809-104F-B2D5-92E55344C394}"/>
          </ac:spMkLst>
        </pc:spChg>
      </pc:sldChg>
      <pc:sldChg chg="modSp mod ord">
        <pc:chgData name="Okaima O Olubunmi" userId="1f5c2c6c-70eb-445c-aeb0-51aeedc8fab5" providerId="ADAL" clId="{4B52D89E-967C-48B9-9AE3-49F23D772442}" dt="2021-03-28T10:09:16.943" v="4803" actId="20577"/>
        <pc:sldMkLst>
          <pc:docMk/>
          <pc:sldMk cId="3006307672" sldId="258"/>
        </pc:sldMkLst>
        <pc:spChg chg="mod">
          <ac:chgData name="Okaima O Olubunmi" userId="1f5c2c6c-70eb-445c-aeb0-51aeedc8fab5" providerId="ADAL" clId="{4B52D89E-967C-48B9-9AE3-49F23D772442}" dt="2021-03-28T06:11:27.471" v="3351" actId="27636"/>
          <ac:spMkLst>
            <pc:docMk/>
            <pc:sldMk cId="3006307672" sldId="258"/>
            <ac:spMk id="2" creationId="{270EF18D-3317-724A-8300-13F700B7ABAB}"/>
          </ac:spMkLst>
        </pc:spChg>
        <pc:spChg chg="mod">
          <ac:chgData name="Okaima O Olubunmi" userId="1f5c2c6c-70eb-445c-aeb0-51aeedc8fab5" providerId="ADAL" clId="{4B52D89E-967C-48B9-9AE3-49F23D772442}" dt="2021-03-28T10:09:16.943" v="4803" actId="20577"/>
          <ac:spMkLst>
            <pc:docMk/>
            <pc:sldMk cId="3006307672" sldId="258"/>
            <ac:spMk id="3" creationId="{4586B266-9D44-F04A-B34B-0B1C98FD5D69}"/>
          </ac:spMkLst>
        </pc:spChg>
        <pc:picChg chg="mod">
          <ac:chgData name="Okaima O Olubunmi" userId="1f5c2c6c-70eb-445c-aeb0-51aeedc8fab5" providerId="ADAL" clId="{4B52D89E-967C-48B9-9AE3-49F23D772442}" dt="2021-03-28T10:04:36.657" v="4576" actId="1076"/>
          <ac:picMkLst>
            <pc:docMk/>
            <pc:sldMk cId="3006307672" sldId="258"/>
            <ac:picMk id="8" creationId="{A477F932-2634-4100-9A76-F15DA9304A96}"/>
          </ac:picMkLst>
        </pc:picChg>
      </pc:sldChg>
      <pc:sldChg chg="addSp delSp modSp new mod">
        <pc:chgData name="Okaima O Olubunmi" userId="1f5c2c6c-70eb-445c-aeb0-51aeedc8fab5" providerId="ADAL" clId="{4B52D89E-967C-48B9-9AE3-49F23D772442}" dt="2021-03-28T06:18:26.678" v="3590" actId="20577"/>
        <pc:sldMkLst>
          <pc:docMk/>
          <pc:sldMk cId="2310570009" sldId="264"/>
        </pc:sldMkLst>
        <pc:spChg chg="mod">
          <ac:chgData name="Okaima O Olubunmi" userId="1f5c2c6c-70eb-445c-aeb0-51aeedc8fab5" providerId="ADAL" clId="{4B52D89E-967C-48B9-9AE3-49F23D772442}" dt="2021-03-28T05:30:16.343" v="1483" actId="14100"/>
          <ac:spMkLst>
            <pc:docMk/>
            <pc:sldMk cId="2310570009" sldId="264"/>
            <ac:spMk id="2" creationId="{10566842-B310-411A-9E34-F6E1DB1BDD4E}"/>
          </ac:spMkLst>
        </pc:spChg>
        <pc:spChg chg="mod">
          <ac:chgData name="Okaima O Olubunmi" userId="1f5c2c6c-70eb-445c-aeb0-51aeedc8fab5" providerId="ADAL" clId="{4B52D89E-967C-48B9-9AE3-49F23D772442}" dt="2021-03-28T06:18:26.678" v="3590" actId="20577"/>
          <ac:spMkLst>
            <pc:docMk/>
            <pc:sldMk cId="2310570009" sldId="264"/>
            <ac:spMk id="3" creationId="{95977F0E-A5D3-4AAC-810F-43EC87780F81}"/>
          </ac:spMkLst>
        </pc:spChg>
        <pc:picChg chg="add del mod">
          <ac:chgData name="Okaima O Olubunmi" userId="1f5c2c6c-70eb-445c-aeb0-51aeedc8fab5" providerId="ADAL" clId="{4B52D89E-967C-48B9-9AE3-49F23D772442}" dt="2021-03-28T05:49:42.484" v="2428" actId="478"/>
          <ac:picMkLst>
            <pc:docMk/>
            <pc:sldMk cId="2310570009" sldId="264"/>
            <ac:picMk id="4" creationId="{784015C5-E08C-40D3-867F-5C2E984B6EAF}"/>
          </ac:picMkLst>
        </pc:picChg>
        <pc:picChg chg="add mod">
          <ac:chgData name="Okaima O Olubunmi" userId="1f5c2c6c-70eb-445c-aeb0-51aeedc8fab5" providerId="ADAL" clId="{4B52D89E-967C-48B9-9AE3-49F23D772442}" dt="2021-03-28T05:53:04.950" v="2558" actId="14100"/>
          <ac:picMkLst>
            <pc:docMk/>
            <pc:sldMk cId="2310570009" sldId="264"/>
            <ac:picMk id="5" creationId="{90BF4440-61DE-4EB3-8A15-D68787B2C333}"/>
          </ac:picMkLst>
        </pc:picChg>
      </pc:sldChg>
      <pc:sldChg chg="addSp delSp modSp new mod">
        <pc:chgData name="Okaima O Olubunmi" userId="1f5c2c6c-70eb-445c-aeb0-51aeedc8fab5" providerId="ADAL" clId="{4B52D89E-967C-48B9-9AE3-49F23D772442}" dt="2021-03-28T06:28:03.936" v="4197" actId="14100"/>
        <pc:sldMkLst>
          <pc:docMk/>
          <pc:sldMk cId="4195764657" sldId="265"/>
        </pc:sldMkLst>
        <pc:spChg chg="mod">
          <ac:chgData name="Okaima O Olubunmi" userId="1f5c2c6c-70eb-445c-aeb0-51aeedc8fab5" providerId="ADAL" clId="{4B52D89E-967C-48B9-9AE3-49F23D772442}" dt="2021-03-28T06:19:26.675" v="3593" actId="122"/>
          <ac:spMkLst>
            <pc:docMk/>
            <pc:sldMk cId="4195764657" sldId="265"/>
            <ac:spMk id="2" creationId="{7854D7A8-9C65-455F-959A-78D76F97C845}"/>
          </ac:spMkLst>
        </pc:spChg>
        <pc:spChg chg="add del mod">
          <ac:chgData name="Okaima O Olubunmi" userId="1f5c2c6c-70eb-445c-aeb0-51aeedc8fab5" providerId="ADAL" clId="{4B52D89E-967C-48B9-9AE3-49F23D772442}" dt="2021-03-28T06:27:49.678" v="4194" actId="14100"/>
          <ac:spMkLst>
            <pc:docMk/>
            <pc:sldMk cId="4195764657" sldId="265"/>
            <ac:spMk id="3" creationId="{365CAD41-C515-4436-B442-2E4AA1A9BA81}"/>
          </ac:spMkLst>
        </pc:spChg>
        <pc:picChg chg="add del mod">
          <ac:chgData name="Okaima O Olubunmi" userId="1f5c2c6c-70eb-445c-aeb0-51aeedc8fab5" providerId="ADAL" clId="{4B52D89E-967C-48B9-9AE3-49F23D772442}" dt="2021-03-28T06:19:44.718" v="3595"/>
          <ac:picMkLst>
            <pc:docMk/>
            <pc:sldMk cId="4195764657" sldId="265"/>
            <ac:picMk id="4" creationId="{F815D944-FAA5-4523-ACD9-78FB9093EA48}"/>
          </ac:picMkLst>
        </pc:picChg>
        <pc:picChg chg="add mod">
          <ac:chgData name="Okaima O Olubunmi" userId="1f5c2c6c-70eb-445c-aeb0-51aeedc8fab5" providerId="ADAL" clId="{4B52D89E-967C-48B9-9AE3-49F23D772442}" dt="2021-03-28T06:28:03.936" v="4197" actId="14100"/>
          <ac:picMkLst>
            <pc:docMk/>
            <pc:sldMk cId="4195764657" sldId="265"/>
            <ac:picMk id="5" creationId="{1F4CBD76-485F-4CC9-AC3B-7DD97CFD8605}"/>
          </ac:picMkLst>
        </pc:picChg>
      </pc:sldChg>
    </pc:docChg>
  </pc:docChgLst>
  <pc:docChgLst>
    <pc:chgData name="Abu Talha Chowdhury" userId="S::ac9516w@gre.ac.uk::492ce96d-fab8-4f4d-a914-88eb22310bf7" providerId="AD" clId="Web-{C6BA46CC-FA3B-4AAE-B3C3-A7E6E3C94A4C}"/>
    <pc:docChg chg="modSld">
      <pc:chgData name="Abu Talha Chowdhury" userId="S::ac9516w@gre.ac.uk::492ce96d-fab8-4f4d-a914-88eb22310bf7" providerId="AD" clId="Web-{C6BA46CC-FA3B-4AAE-B3C3-A7E6E3C94A4C}" dt="2021-03-29T15:54:14.665" v="8" actId="1076"/>
      <pc:docMkLst>
        <pc:docMk/>
      </pc:docMkLst>
      <pc:sldChg chg="addSp modSp modMedia addAnim">
        <pc:chgData name="Abu Talha Chowdhury" userId="S::ac9516w@gre.ac.uk::492ce96d-fab8-4f4d-a914-88eb22310bf7" providerId="AD" clId="Web-{C6BA46CC-FA3B-4AAE-B3C3-A7E6E3C94A4C}" dt="2021-03-29T15:53:26.256" v="4" actId="1076"/>
        <pc:sldMkLst>
          <pc:docMk/>
          <pc:sldMk cId="2546934576" sldId="266"/>
        </pc:sldMkLst>
        <pc:picChg chg="add mod">
          <ac:chgData name="Abu Talha Chowdhury" userId="S::ac9516w@gre.ac.uk::492ce96d-fab8-4f4d-a914-88eb22310bf7" providerId="AD" clId="Web-{C6BA46CC-FA3B-4AAE-B3C3-A7E6E3C94A4C}" dt="2021-03-29T15:53:26.256" v="4" actId="1076"/>
          <ac:picMkLst>
            <pc:docMk/>
            <pc:sldMk cId="2546934576" sldId="266"/>
            <ac:picMk id="6" creationId="{3325D981-2293-43F8-8349-F27B93FA5D92}"/>
          </ac:picMkLst>
        </pc:picChg>
      </pc:sldChg>
      <pc:sldChg chg="addSp modSp modMedia addAnim">
        <pc:chgData name="Abu Talha Chowdhury" userId="S::ac9516w@gre.ac.uk::492ce96d-fab8-4f4d-a914-88eb22310bf7" providerId="AD" clId="Web-{C6BA46CC-FA3B-4AAE-B3C3-A7E6E3C94A4C}" dt="2021-03-29T15:54:00.446" v="6" actId="1076"/>
        <pc:sldMkLst>
          <pc:docMk/>
          <pc:sldMk cId="1300404618" sldId="267"/>
        </pc:sldMkLst>
        <pc:picChg chg="add mod">
          <ac:chgData name="Abu Talha Chowdhury" userId="S::ac9516w@gre.ac.uk::492ce96d-fab8-4f4d-a914-88eb22310bf7" providerId="AD" clId="Web-{C6BA46CC-FA3B-4AAE-B3C3-A7E6E3C94A4C}" dt="2021-03-29T15:54:00.446" v="6" actId="1076"/>
          <ac:picMkLst>
            <pc:docMk/>
            <pc:sldMk cId="1300404618" sldId="267"/>
            <ac:picMk id="20" creationId="{1ABE6AB7-14F8-4B15-87F9-1D3BC97662AB}"/>
          </ac:picMkLst>
        </pc:picChg>
      </pc:sldChg>
      <pc:sldChg chg="addSp modSp modMedia addAnim">
        <pc:chgData name="Abu Talha Chowdhury" userId="S::ac9516w@gre.ac.uk::492ce96d-fab8-4f4d-a914-88eb22310bf7" providerId="AD" clId="Web-{C6BA46CC-FA3B-4AAE-B3C3-A7E6E3C94A4C}" dt="2021-03-29T15:54:14.665" v="8" actId="1076"/>
        <pc:sldMkLst>
          <pc:docMk/>
          <pc:sldMk cId="83141142" sldId="268"/>
        </pc:sldMkLst>
        <pc:spChg chg="mod">
          <ac:chgData name="Abu Talha Chowdhury" userId="S::ac9516w@gre.ac.uk::492ce96d-fab8-4f4d-a914-88eb22310bf7" providerId="AD" clId="Web-{C6BA46CC-FA3B-4AAE-B3C3-A7E6E3C94A4C}" dt="2021-03-29T15:45:53.989" v="1" actId="20577"/>
          <ac:spMkLst>
            <pc:docMk/>
            <pc:sldMk cId="83141142" sldId="268"/>
            <ac:spMk id="2" creationId="{971FDDE8-0B8E-BD41-A5CB-CC2117C701FC}"/>
          </ac:spMkLst>
        </pc:spChg>
        <pc:picChg chg="add mod">
          <ac:chgData name="Abu Talha Chowdhury" userId="S::ac9516w@gre.ac.uk::492ce96d-fab8-4f4d-a914-88eb22310bf7" providerId="AD" clId="Web-{C6BA46CC-FA3B-4AAE-B3C3-A7E6E3C94A4C}" dt="2021-03-29T15:54:14.665" v="8" actId="1076"/>
          <ac:picMkLst>
            <pc:docMk/>
            <pc:sldMk cId="83141142" sldId="268"/>
            <ac:picMk id="11" creationId="{7458D34E-8FDB-4A8F-9FF5-A9ADE6CB1BE7}"/>
          </ac:picMkLst>
        </pc:picChg>
        <pc:picChg chg="mod">
          <ac:chgData name="Abu Talha Chowdhury" userId="S::ac9516w@gre.ac.uk::492ce96d-fab8-4f4d-a914-88eb22310bf7" providerId="AD" clId="Web-{C6BA46CC-FA3B-4AAE-B3C3-A7E6E3C94A4C}" dt="2021-03-29T15:45:58.911" v="2" actId="1076"/>
          <ac:picMkLst>
            <pc:docMk/>
            <pc:sldMk cId="83141142" sldId="268"/>
            <ac:picMk id="25" creationId="{564D69EC-1CF4-413F-A989-4969390D701F}"/>
          </ac:picMkLst>
        </pc:picChg>
      </pc:sldChg>
    </pc:docChg>
  </pc:docChgLst>
  <pc:docChgLst>
    <pc:chgData name="Abu Talha Chowdhury" userId="S::ac9516w@gre.ac.uk::492ce96d-fab8-4f4d-a914-88eb22310bf7" providerId="AD" clId="Web-{5538A6AB-8E13-4962-B211-75E69F806808}"/>
    <pc:docChg chg="modSld">
      <pc:chgData name="Abu Talha Chowdhury" userId="S::ac9516w@gre.ac.uk::492ce96d-fab8-4f4d-a914-88eb22310bf7" providerId="AD" clId="Web-{5538A6AB-8E13-4962-B211-75E69F806808}" dt="2021-03-28T20:26:37.822" v="0" actId="20577"/>
      <pc:docMkLst>
        <pc:docMk/>
      </pc:docMkLst>
      <pc:sldChg chg="modSp">
        <pc:chgData name="Abu Talha Chowdhury" userId="S::ac9516w@gre.ac.uk::492ce96d-fab8-4f4d-a914-88eb22310bf7" providerId="AD" clId="Web-{5538A6AB-8E13-4962-B211-75E69F806808}" dt="2021-03-28T20:26:37.822" v="0" actId="20577"/>
        <pc:sldMkLst>
          <pc:docMk/>
          <pc:sldMk cId="2546934576" sldId="266"/>
        </pc:sldMkLst>
        <pc:spChg chg="mod">
          <ac:chgData name="Abu Talha Chowdhury" userId="S::ac9516w@gre.ac.uk::492ce96d-fab8-4f4d-a914-88eb22310bf7" providerId="AD" clId="Web-{5538A6AB-8E13-4962-B211-75E69F806808}" dt="2021-03-28T20:26:37.822" v="0" actId="20577"/>
          <ac:spMkLst>
            <pc:docMk/>
            <pc:sldMk cId="2546934576" sldId="266"/>
            <ac:spMk id="3" creationId="{4865D6A0-A3BE-EE47-80A0-9E607D7AA73C}"/>
          </ac:spMkLst>
        </pc:spChg>
      </pc:sldChg>
    </pc:docChg>
  </pc:docChgLst>
  <pc:docChgLst>
    <pc:chgData name="Abu Talha Chowdhury" userId="S::ac9516w@gre.ac.uk::492ce96d-fab8-4f4d-a914-88eb22310bf7" providerId="AD" clId="Web-{066D0BE5-2171-4812-A3CF-B44F2EF4B1B6}"/>
    <pc:docChg chg="modSld">
      <pc:chgData name="Abu Talha Chowdhury" userId="S::ac9516w@gre.ac.uk::492ce96d-fab8-4f4d-a914-88eb22310bf7" providerId="AD" clId="Web-{066D0BE5-2171-4812-A3CF-B44F2EF4B1B6}" dt="2021-03-29T15:33:34.070" v="12" actId="1076"/>
      <pc:docMkLst>
        <pc:docMk/>
      </pc:docMkLst>
      <pc:sldChg chg="addSp modSp modTransition modMedia addAnim delAnim modAnim">
        <pc:chgData name="Abu Talha Chowdhury" userId="S::ac9516w@gre.ac.uk::492ce96d-fab8-4f4d-a914-88eb22310bf7" providerId="AD" clId="Web-{066D0BE5-2171-4812-A3CF-B44F2EF4B1B6}" dt="2021-03-29T15:33:34.070" v="12" actId="1076"/>
        <pc:sldMkLst>
          <pc:docMk/>
          <pc:sldMk cId="2546934576" sldId="266"/>
        </pc:sldMkLst>
        <pc:picChg chg="add mod">
          <ac:chgData name="Abu Talha Chowdhury" userId="S::ac9516w@gre.ac.uk::492ce96d-fab8-4f4d-a914-88eb22310bf7" providerId="AD" clId="Web-{066D0BE5-2171-4812-A3CF-B44F2EF4B1B6}" dt="2021-03-29T15:33:34.070" v="12" actId="1076"/>
          <ac:picMkLst>
            <pc:docMk/>
            <pc:sldMk cId="2546934576" sldId="266"/>
            <ac:picMk id="6" creationId="{804E75F5-5F2A-4176-B5F2-1776AB83F667}"/>
          </ac:picMkLst>
        </pc:picChg>
      </pc:sldChg>
      <pc:sldChg chg="modTransition">
        <pc:chgData name="Abu Talha Chowdhury" userId="S::ac9516w@gre.ac.uk::492ce96d-fab8-4f4d-a914-88eb22310bf7" providerId="AD" clId="Web-{066D0BE5-2171-4812-A3CF-B44F2EF4B1B6}" dt="2021-03-29T15:27:47.767" v="6"/>
        <pc:sldMkLst>
          <pc:docMk/>
          <pc:sldMk cId="1300404618" sldId="267"/>
        </pc:sldMkLst>
      </pc:sldChg>
      <pc:sldChg chg="modTransition">
        <pc:chgData name="Abu Talha Chowdhury" userId="S::ac9516w@gre.ac.uk::492ce96d-fab8-4f4d-a914-88eb22310bf7" providerId="AD" clId="Web-{066D0BE5-2171-4812-A3CF-B44F2EF4B1B6}" dt="2021-03-29T15:27:50.376" v="7"/>
        <pc:sldMkLst>
          <pc:docMk/>
          <pc:sldMk cId="83141142" sldId="268"/>
        </pc:sldMkLst>
      </pc:sldChg>
    </pc:docChg>
  </pc:docChgLst>
  <pc:docChgLst>
    <pc:chgData name="Trevor N Kiggundu" userId="S::tk9894h@gre.ac.uk::eaac71e7-010d-4a02-bcda-23d4b36c8d73" providerId="AD" clId="Web-{43946FB8-57D3-470D-A10A-587ACB3B850A}"/>
    <pc:docChg chg="modSld">
      <pc:chgData name="Trevor N Kiggundu" userId="S::tk9894h@gre.ac.uk::eaac71e7-010d-4a02-bcda-23d4b36c8d73" providerId="AD" clId="Web-{43946FB8-57D3-470D-A10A-587ACB3B850A}" dt="2021-03-30T12:24:28.466" v="0"/>
      <pc:docMkLst>
        <pc:docMk/>
      </pc:docMkLst>
      <pc:sldChg chg="delSp delAnim">
        <pc:chgData name="Trevor N Kiggundu" userId="S::tk9894h@gre.ac.uk::eaac71e7-010d-4a02-bcda-23d4b36c8d73" providerId="AD" clId="Web-{43946FB8-57D3-470D-A10A-587ACB3B850A}" dt="2021-03-30T12:24:28.466" v="0"/>
        <pc:sldMkLst>
          <pc:docMk/>
          <pc:sldMk cId="177785485" sldId="269"/>
        </pc:sldMkLst>
        <pc:picChg chg="del">
          <ac:chgData name="Trevor N Kiggundu" userId="S::tk9894h@gre.ac.uk::eaac71e7-010d-4a02-bcda-23d4b36c8d73" providerId="AD" clId="Web-{43946FB8-57D3-470D-A10A-587ACB3B850A}" dt="2021-03-30T12:24:28.466" v="0"/>
          <ac:picMkLst>
            <pc:docMk/>
            <pc:sldMk cId="177785485" sldId="269"/>
            <ac:picMk id="5" creationId="{5012F773-AB7F-F748-BDC1-318AF479B25F}"/>
          </ac:picMkLst>
        </pc:picChg>
      </pc:sldChg>
    </pc:docChg>
  </pc:docChgLst>
  <pc:docChgLst>
    <pc:chgData name="Trevor N Kiggundu" userId="S::tk9894h@gre.ac.uk::eaac71e7-010d-4a02-bcda-23d4b36c8d73" providerId="AD" clId="Web-{4EC5DC69-1376-4641-ADAC-A0AF1385D3C7}"/>
    <pc:docChg chg="modSld">
      <pc:chgData name="Trevor N Kiggundu" userId="S::tk9894h@gre.ac.uk::eaac71e7-010d-4a02-bcda-23d4b36c8d73" providerId="AD" clId="Web-{4EC5DC69-1376-4641-ADAC-A0AF1385D3C7}" dt="2021-03-29T16:29:24.681" v="87" actId="1076"/>
      <pc:docMkLst>
        <pc:docMk/>
      </pc:docMkLst>
      <pc:sldChg chg="addSp modSp">
        <pc:chgData name="Trevor N Kiggundu" userId="S::tk9894h@gre.ac.uk::eaac71e7-010d-4a02-bcda-23d4b36c8d73" providerId="AD" clId="Web-{4EC5DC69-1376-4641-ADAC-A0AF1385D3C7}" dt="2021-03-29T16:27:14.037" v="15" actId="1076"/>
        <pc:sldMkLst>
          <pc:docMk/>
          <pc:sldMk cId="3798359907" sldId="256"/>
        </pc:sldMkLst>
        <pc:spChg chg="add mod">
          <ac:chgData name="Trevor N Kiggundu" userId="S::tk9894h@gre.ac.uk::eaac71e7-010d-4a02-bcda-23d4b36c8d73" providerId="AD" clId="Web-{4EC5DC69-1376-4641-ADAC-A0AF1385D3C7}" dt="2021-03-29T16:27:14.037" v="15" actId="1076"/>
          <ac:spMkLst>
            <pc:docMk/>
            <pc:sldMk cId="3798359907" sldId="256"/>
            <ac:spMk id="5" creationId="{B9C181B4-470F-4EBA-94F1-E023C1008ECC}"/>
          </ac:spMkLst>
        </pc:spChg>
        <pc:spChg chg="add mod">
          <ac:chgData name="Trevor N Kiggundu" userId="S::tk9894h@gre.ac.uk::eaac71e7-010d-4a02-bcda-23d4b36c8d73" providerId="AD" clId="Web-{4EC5DC69-1376-4641-ADAC-A0AF1385D3C7}" dt="2021-03-29T16:26:54.802" v="12" actId="1076"/>
          <ac:spMkLst>
            <pc:docMk/>
            <pc:sldMk cId="3798359907" sldId="256"/>
            <ac:spMk id="6" creationId="{C4F4CA40-D772-40AB-8AE6-6EC34EBE32BE}"/>
          </ac:spMkLst>
        </pc:spChg>
        <pc:spChg chg="add mod">
          <ac:chgData name="Trevor N Kiggundu" userId="S::tk9894h@gre.ac.uk::eaac71e7-010d-4a02-bcda-23d4b36c8d73" providerId="AD" clId="Web-{4EC5DC69-1376-4641-ADAC-A0AF1385D3C7}" dt="2021-03-29T16:27:07.849" v="14" actId="1076"/>
          <ac:spMkLst>
            <pc:docMk/>
            <pc:sldMk cId="3798359907" sldId="256"/>
            <ac:spMk id="9" creationId="{3361A3D0-C845-49B6-81F0-D8B52C7C72DD}"/>
          </ac:spMkLst>
        </pc:spChg>
      </pc:sldChg>
      <pc:sldChg chg="modSp">
        <pc:chgData name="Trevor N Kiggundu" userId="S::tk9894h@gre.ac.uk::eaac71e7-010d-4a02-bcda-23d4b36c8d73" providerId="AD" clId="Web-{4EC5DC69-1376-4641-ADAC-A0AF1385D3C7}" dt="2021-03-29T16:29:24.681" v="87" actId="1076"/>
        <pc:sldMkLst>
          <pc:docMk/>
          <pc:sldMk cId="4171476456" sldId="257"/>
        </pc:sldMkLst>
        <pc:spChg chg="mod">
          <ac:chgData name="Trevor N Kiggundu" userId="S::tk9894h@gre.ac.uk::eaac71e7-010d-4a02-bcda-23d4b36c8d73" providerId="AD" clId="Web-{4EC5DC69-1376-4641-ADAC-A0AF1385D3C7}" dt="2021-03-29T16:29:19.149" v="86" actId="1076"/>
          <ac:spMkLst>
            <pc:docMk/>
            <pc:sldMk cId="4171476456" sldId="257"/>
            <ac:spMk id="3" creationId="{4865D6A0-A3BE-EE47-80A0-9E607D7AA73C}"/>
          </ac:spMkLst>
        </pc:spChg>
        <pc:spChg chg="mod">
          <ac:chgData name="Trevor N Kiggundu" userId="S::tk9894h@gre.ac.uk::eaac71e7-010d-4a02-bcda-23d4b36c8d73" providerId="AD" clId="Web-{4EC5DC69-1376-4641-ADAC-A0AF1385D3C7}" dt="2021-03-29T16:29:24.681" v="87" actId="1076"/>
          <ac:spMkLst>
            <pc:docMk/>
            <pc:sldMk cId="4171476456" sldId="257"/>
            <ac:spMk id="6" creationId="{B6239914-C241-4F91-8A7F-073525183981}"/>
          </ac:spMkLst>
        </pc:spChg>
      </pc:sldChg>
      <pc:sldChg chg="modSp">
        <pc:chgData name="Trevor N Kiggundu" userId="S::tk9894h@gre.ac.uk::eaac71e7-010d-4a02-bcda-23d4b36c8d73" providerId="AD" clId="Web-{4EC5DC69-1376-4641-ADAC-A0AF1385D3C7}" dt="2021-03-29T16:25:20.345" v="1" actId="20577"/>
        <pc:sldMkLst>
          <pc:docMk/>
          <pc:sldMk cId="3965489746" sldId="260"/>
        </pc:sldMkLst>
        <pc:spChg chg="mod">
          <ac:chgData name="Trevor N Kiggundu" userId="S::tk9894h@gre.ac.uk::eaac71e7-010d-4a02-bcda-23d4b36c8d73" providerId="AD" clId="Web-{4EC5DC69-1376-4641-ADAC-A0AF1385D3C7}" dt="2021-03-29T16:25:20.345" v="1" actId="20577"/>
          <ac:spMkLst>
            <pc:docMk/>
            <pc:sldMk cId="3965489746" sldId="260"/>
            <ac:spMk id="7" creationId="{8A508A75-7785-4477-8A35-3E62DD56275E}"/>
          </ac:spMkLst>
        </pc:spChg>
      </pc:sldChg>
      <pc:sldChg chg="addSp modSp">
        <pc:chgData name="Trevor N Kiggundu" userId="S::tk9894h@gre.ac.uk::eaac71e7-010d-4a02-bcda-23d4b36c8d73" providerId="AD" clId="Web-{4EC5DC69-1376-4641-ADAC-A0AF1385D3C7}" dt="2021-03-29T16:25:43.283" v="3" actId="1076"/>
        <pc:sldMkLst>
          <pc:docMk/>
          <pc:sldMk cId="712034097" sldId="261"/>
        </pc:sldMkLst>
        <pc:spChg chg="add mod">
          <ac:chgData name="Trevor N Kiggundu" userId="S::tk9894h@gre.ac.uk::eaac71e7-010d-4a02-bcda-23d4b36c8d73" providerId="AD" clId="Web-{4EC5DC69-1376-4641-ADAC-A0AF1385D3C7}" dt="2021-03-29T16:25:43.283" v="3" actId="1076"/>
          <ac:spMkLst>
            <pc:docMk/>
            <pc:sldMk cId="712034097" sldId="261"/>
            <ac:spMk id="4" creationId="{BEEADBF7-ED54-4A52-9D16-15A2293D7E87}"/>
          </ac:spMkLst>
        </pc:spChg>
      </pc:sldChg>
      <pc:sldChg chg="addSp modSp">
        <pc:chgData name="Trevor N Kiggundu" userId="S::tk9894h@gre.ac.uk::eaac71e7-010d-4a02-bcda-23d4b36c8d73" providerId="AD" clId="Web-{4EC5DC69-1376-4641-ADAC-A0AF1385D3C7}" dt="2021-03-29T16:25:48.940" v="5" actId="1076"/>
        <pc:sldMkLst>
          <pc:docMk/>
          <pc:sldMk cId="1556332215" sldId="263"/>
        </pc:sldMkLst>
        <pc:spChg chg="add mod">
          <ac:chgData name="Trevor N Kiggundu" userId="S::tk9894h@gre.ac.uk::eaac71e7-010d-4a02-bcda-23d4b36c8d73" providerId="AD" clId="Web-{4EC5DC69-1376-4641-ADAC-A0AF1385D3C7}" dt="2021-03-29T16:25:48.940" v="5" actId="1076"/>
          <ac:spMkLst>
            <pc:docMk/>
            <pc:sldMk cId="1556332215" sldId="263"/>
            <ac:spMk id="4" creationId="{0EBE3AE9-23CC-439D-92E5-48AADFCFDF38}"/>
          </ac:spMkLst>
        </pc:spChg>
      </pc:sldChg>
    </pc:docChg>
  </pc:docChgLst>
  <pc:docChgLst>
    <pc:chgData name="Trevor N Kiggundu" userId="S::tk9894h@gre.ac.uk::eaac71e7-010d-4a02-bcda-23d4b36c8d73" providerId="AD" clId="Web-{4ED21E1B-82F7-4815-9685-9C01576CC2E6}"/>
    <pc:docChg chg="modSld">
      <pc:chgData name="Trevor N Kiggundu" userId="S::tk9894h@gre.ac.uk::eaac71e7-010d-4a02-bcda-23d4b36c8d73" providerId="AD" clId="Web-{4ED21E1B-82F7-4815-9685-9C01576CC2E6}" dt="2021-03-30T12:35:09.259" v="20" actId="20577"/>
      <pc:docMkLst>
        <pc:docMk/>
      </pc:docMkLst>
      <pc:sldChg chg="modSp">
        <pc:chgData name="Trevor N Kiggundu" userId="S::tk9894h@gre.ac.uk::eaac71e7-010d-4a02-bcda-23d4b36c8d73" providerId="AD" clId="Web-{4ED21E1B-82F7-4815-9685-9C01576CC2E6}" dt="2021-03-30T12:35:09.259" v="20" actId="20577"/>
        <pc:sldMkLst>
          <pc:docMk/>
          <pc:sldMk cId="3798359907" sldId="256"/>
        </pc:sldMkLst>
        <pc:spChg chg="mod">
          <ac:chgData name="Trevor N Kiggundu" userId="S::tk9894h@gre.ac.uk::eaac71e7-010d-4a02-bcda-23d4b36c8d73" providerId="AD" clId="Web-{4ED21E1B-82F7-4815-9685-9C01576CC2E6}" dt="2021-03-30T12:35:09.259" v="20" actId="20577"/>
          <ac:spMkLst>
            <pc:docMk/>
            <pc:sldMk cId="3798359907" sldId="256"/>
            <ac:spMk id="5" creationId="{B9C181B4-470F-4EBA-94F1-E023C1008ECC}"/>
          </ac:spMkLst>
        </pc:spChg>
        <pc:spChg chg="mod">
          <ac:chgData name="Trevor N Kiggundu" userId="S::tk9894h@gre.ac.uk::eaac71e7-010d-4a02-bcda-23d4b36c8d73" providerId="AD" clId="Web-{4ED21E1B-82F7-4815-9685-9C01576CC2E6}" dt="2021-03-30T12:35:05.712" v="18" actId="1076"/>
          <ac:spMkLst>
            <pc:docMk/>
            <pc:sldMk cId="3798359907" sldId="256"/>
            <ac:spMk id="6" creationId="{C4F4CA40-D772-40AB-8AE6-6EC34EBE32BE}"/>
          </ac:spMkLst>
        </pc:spChg>
      </pc:sldChg>
    </pc:docChg>
  </pc:docChgLst>
  <pc:docChgLst>
    <pc:chgData name="Abu Talha Chowdhury" userId="S::ac9516w@gre.ac.uk::492ce96d-fab8-4f4d-a914-88eb22310bf7" providerId="AD" clId="Web-{0BDF7D24-2E1D-4725-BA0A-58ED4F8A979D}"/>
    <pc:docChg chg="modSld">
      <pc:chgData name="Abu Talha Chowdhury" userId="S::ac9516w@gre.ac.uk::492ce96d-fab8-4f4d-a914-88eb22310bf7" providerId="AD" clId="Web-{0BDF7D24-2E1D-4725-BA0A-58ED4F8A979D}" dt="2021-03-29T16:09:18.357" v="6" actId="1076"/>
      <pc:docMkLst>
        <pc:docMk/>
      </pc:docMkLst>
      <pc:sldChg chg="addSp modSp">
        <pc:chgData name="Abu Talha Chowdhury" userId="S::ac9516w@gre.ac.uk::492ce96d-fab8-4f4d-a914-88eb22310bf7" providerId="AD" clId="Web-{0BDF7D24-2E1D-4725-BA0A-58ED4F8A979D}" dt="2021-03-29T16:09:04.762" v="4"/>
        <pc:sldMkLst>
          <pc:docMk/>
          <pc:sldMk cId="3006307672" sldId="258"/>
        </pc:sldMkLst>
        <pc:spChg chg="add mod">
          <ac:chgData name="Abu Talha Chowdhury" userId="S::ac9516w@gre.ac.uk::492ce96d-fab8-4f4d-a914-88eb22310bf7" providerId="AD" clId="Web-{0BDF7D24-2E1D-4725-BA0A-58ED4F8A979D}" dt="2021-03-29T16:09:04.762" v="4"/>
          <ac:spMkLst>
            <pc:docMk/>
            <pc:sldMk cId="3006307672" sldId="258"/>
            <ac:spMk id="4" creationId="{2FC810DC-7780-4899-92DE-4EBCD9371046}"/>
          </ac:spMkLst>
        </pc:spChg>
      </pc:sldChg>
      <pc:sldChg chg="modSp">
        <pc:chgData name="Abu Talha Chowdhury" userId="S::ac9516w@gre.ac.uk::492ce96d-fab8-4f4d-a914-88eb22310bf7" providerId="AD" clId="Web-{0BDF7D24-2E1D-4725-BA0A-58ED4F8A979D}" dt="2021-03-29T16:09:00.778" v="3" actId="20577"/>
        <pc:sldMkLst>
          <pc:docMk/>
          <pc:sldMk cId="2310570009" sldId="264"/>
        </pc:sldMkLst>
        <pc:spChg chg="mod">
          <ac:chgData name="Abu Talha Chowdhury" userId="S::ac9516w@gre.ac.uk::492ce96d-fab8-4f4d-a914-88eb22310bf7" providerId="AD" clId="Web-{0BDF7D24-2E1D-4725-BA0A-58ED4F8A979D}" dt="2021-03-29T16:09:00.778" v="3" actId="20577"/>
          <ac:spMkLst>
            <pc:docMk/>
            <pc:sldMk cId="2310570009" sldId="264"/>
            <ac:spMk id="4" creationId="{0278D773-E907-40E5-8285-FF14013B2067}"/>
          </ac:spMkLst>
        </pc:spChg>
      </pc:sldChg>
      <pc:sldChg chg="addSp modSp">
        <pc:chgData name="Abu Talha Chowdhury" userId="S::ac9516w@gre.ac.uk::492ce96d-fab8-4f4d-a914-88eb22310bf7" providerId="AD" clId="Web-{0BDF7D24-2E1D-4725-BA0A-58ED4F8A979D}" dt="2021-03-29T16:09:18.357" v="6" actId="1076"/>
        <pc:sldMkLst>
          <pc:docMk/>
          <pc:sldMk cId="4195764657" sldId="265"/>
        </pc:sldMkLst>
        <pc:spChg chg="add mod">
          <ac:chgData name="Abu Talha Chowdhury" userId="S::ac9516w@gre.ac.uk::492ce96d-fab8-4f4d-a914-88eb22310bf7" providerId="AD" clId="Web-{0BDF7D24-2E1D-4725-BA0A-58ED4F8A979D}" dt="2021-03-29T16:09:18.357" v="6" actId="1076"/>
          <ac:spMkLst>
            <pc:docMk/>
            <pc:sldMk cId="4195764657" sldId="265"/>
            <ac:spMk id="5" creationId="{2E10A19D-AD10-4D3F-AE79-C3B7D337DADD}"/>
          </ac:spMkLst>
        </pc:spChg>
      </pc:sldChg>
    </pc:docChg>
  </pc:docChgLst>
  <pc:docChgLst>
    <pc:chgData name="Okaima O Olubunmi" userId="1f5c2c6c-70eb-445c-aeb0-51aeedc8fab5" providerId="ADAL" clId="{6903E585-796E-41F4-8435-2EB84686242B}"/>
    <pc:docChg chg="undo custSel modSld">
      <pc:chgData name="Okaima O Olubunmi" userId="1f5c2c6c-70eb-445c-aeb0-51aeedc8fab5" providerId="ADAL" clId="{6903E585-796E-41F4-8435-2EB84686242B}" dt="2021-03-29T11:31:17.415" v="612" actId="1076"/>
      <pc:docMkLst>
        <pc:docMk/>
      </pc:docMkLst>
      <pc:sldChg chg="delSp modSp mod delAnim">
        <pc:chgData name="Okaima O Olubunmi" userId="1f5c2c6c-70eb-445c-aeb0-51aeedc8fab5" providerId="ADAL" clId="{6903E585-796E-41F4-8435-2EB84686242B}" dt="2021-03-29T10:05:05.118" v="149" actId="1076"/>
        <pc:sldMkLst>
          <pc:docMk/>
          <pc:sldMk cId="3006307672" sldId="258"/>
        </pc:sldMkLst>
        <pc:spChg chg="mod">
          <ac:chgData name="Okaima O Olubunmi" userId="1f5c2c6c-70eb-445c-aeb0-51aeedc8fab5" providerId="ADAL" clId="{6903E585-796E-41F4-8435-2EB84686242B}" dt="2021-03-29T09:51:12.171" v="86" actId="255"/>
          <ac:spMkLst>
            <pc:docMk/>
            <pc:sldMk cId="3006307672" sldId="258"/>
            <ac:spMk id="2" creationId="{270EF18D-3317-724A-8300-13F700B7ABAB}"/>
          </ac:spMkLst>
        </pc:spChg>
        <pc:spChg chg="mod">
          <ac:chgData name="Okaima O Olubunmi" userId="1f5c2c6c-70eb-445c-aeb0-51aeedc8fab5" providerId="ADAL" clId="{6903E585-796E-41F4-8435-2EB84686242B}" dt="2021-03-29T10:01:02.702" v="148" actId="20577"/>
          <ac:spMkLst>
            <pc:docMk/>
            <pc:sldMk cId="3006307672" sldId="258"/>
            <ac:spMk id="3" creationId="{4586B266-9D44-F04A-B34B-0B1C98FD5D69}"/>
          </ac:spMkLst>
        </pc:spChg>
        <pc:picChg chg="del">
          <ac:chgData name="Okaima O Olubunmi" userId="1f5c2c6c-70eb-445c-aeb0-51aeedc8fab5" providerId="ADAL" clId="{6903E585-796E-41F4-8435-2EB84686242B}" dt="2021-03-29T10:00:39.437" v="118" actId="478"/>
          <ac:picMkLst>
            <pc:docMk/>
            <pc:sldMk cId="3006307672" sldId="258"/>
            <ac:picMk id="4" creationId="{4EF04F0C-DD94-406D-A54C-7C1CE2EB8C04}"/>
          </ac:picMkLst>
        </pc:picChg>
        <pc:picChg chg="mod">
          <ac:chgData name="Okaima O Olubunmi" userId="1f5c2c6c-70eb-445c-aeb0-51aeedc8fab5" providerId="ADAL" clId="{6903E585-796E-41F4-8435-2EB84686242B}" dt="2021-03-29T10:05:05.118" v="149" actId="1076"/>
          <ac:picMkLst>
            <pc:docMk/>
            <pc:sldMk cId="3006307672" sldId="258"/>
            <ac:picMk id="5" creationId="{75F3AE59-9FCB-41FB-A207-6799E629E452}"/>
          </ac:picMkLst>
        </pc:picChg>
      </pc:sldChg>
      <pc:sldChg chg="addSp modSp mod modAnim">
        <pc:chgData name="Okaima O Olubunmi" userId="1f5c2c6c-70eb-445c-aeb0-51aeedc8fab5" providerId="ADAL" clId="{6903E585-796E-41F4-8435-2EB84686242B}" dt="2021-03-29T09:51:20.533" v="87" actId="255"/>
        <pc:sldMkLst>
          <pc:docMk/>
          <pc:sldMk cId="2310570009" sldId="264"/>
        </pc:sldMkLst>
        <pc:spChg chg="mod">
          <ac:chgData name="Okaima O Olubunmi" userId="1f5c2c6c-70eb-445c-aeb0-51aeedc8fab5" providerId="ADAL" clId="{6903E585-796E-41F4-8435-2EB84686242B}" dt="2021-03-29T09:51:20.533" v="87" actId="255"/>
          <ac:spMkLst>
            <pc:docMk/>
            <pc:sldMk cId="2310570009" sldId="264"/>
            <ac:spMk id="2" creationId="{10566842-B310-411A-9E34-F6E1DB1BDD4E}"/>
          </ac:spMkLst>
        </pc:spChg>
        <pc:spChg chg="mod">
          <ac:chgData name="Okaima O Olubunmi" userId="1f5c2c6c-70eb-445c-aeb0-51aeedc8fab5" providerId="ADAL" clId="{6903E585-796E-41F4-8435-2EB84686242B}" dt="2021-03-29T09:47:40.550" v="11" actId="14100"/>
          <ac:spMkLst>
            <pc:docMk/>
            <pc:sldMk cId="2310570009" sldId="264"/>
            <ac:spMk id="3" creationId="{95977F0E-A5D3-4AAC-810F-43EC87780F81}"/>
          </ac:spMkLst>
        </pc:spChg>
        <pc:picChg chg="add mod">
          <ac:chgData name="Okaima O Olubunmi" userId="1f5c2c6c-70eb-445c-aeb0-51aeedc8fab5" providerId="ADAL" clId="{6903E585-796E-41F4-8435-2EB84686242B}" dt="2021-03-29T09:47:03.934" v="1" actId="1076"/>
          <ac:picMkLst>
            <pc:docMk/>
            <pc:sldMk cId="2310570009" sldId="264"/>
            <ac:picMk id="6" creationId="{3A191993-092B-4AC4-A5F4-9D30BEC3B106}"/>
          </ac:picMkLst>
        </pc:picChg>
      </pc:sldChg>
      <pc:sldChg chg="delSp modSp mod delAnim">
        <pc:chgData name="Okaima O Olubunmi" userId="1f5c2c6c-70eb-445c-aeb0-51aeedc8fab5" providerId="ADAL" clId="{6903E585-796E-41F4-8435-2EB84686242B}" dt="2021-03-29T11:31:17.415" v="612" actId="1076"/>
        <pc:sldMkLst>
          <pc:docMk/>
          <pc:sldMk cId="4195764657" sldId="265"/>
        </pc:sldMkLst>
        <pc:spChg chg="mod">
          <ac:chgData name="Okaima O Olubunmi" userId="1f5c2c6c-70eb-445c-aeb0-51aeedc8fab5" providerId="ADAL" clId="{6903E585-796E-41F4-8435-2EB84686242B}" dt="2021-03-29T10:07:17.589" v="187" actId="14100"/>
          <ac:spMkLst>
            <pc:docMk/>
            <pc:sldMk cId="4195764657" sldId="265"/>
            <ac:spMk id="2" creationId="{7854D7A8-9C65-455F-959A-78D76F97C845}"/>
          </ac:spMkLst>
        </pc:spChg>
        <pc:spChg chg="mod">
          <ac:chgData name="Okaima O Olubunmi" userId="1f5c2c6c-70eb-445c-aeb0-51aeedc8fab5" providerId="ADAL" clId="{6903E585-796E-41F4-8435-2EB84686242B}" dt="2021-03-29T11:28:36.055" v="611" actId="27636"/>
          <ac:spMkLst>
            <pc:docMk/>
            <pc:sldMk cId="4195764657" sldId="265"/>
            <ac:spMk id="3" creationId="{365CAD41-C515-4436-B442-2E4AA1A9BA81}"/>
          </ac:spMkLst>
        </pc:spChg>
        <pc:picChg chg="mod">
          <ac:chgData name="Okaima O Olubunmi" userId="1f5c2c6c-70eb-445c-aeb0-51aeedc8fab5" providerId="ADAL" clId="{6903E585-796E-41F4-8435-2EB84686242B}" dt="2021-03-29T11:31:17.415" v="612" actId="1076"/>
          <ac:picMkLst>
            <pc:docMk/>
            <pc:sldMk cId="4195764657" sldId="265"/>
            <ac:picMk id="4" creationId="{09544FE4-88D9-460C-B59D-57B20B358D37}"/>
          </ac:picMkLst>
        </pc:picChg>
        <pc:picChg chg="del">
          <ac:chgData name="Okaima O Olubunmi" userId="1f5c2c6c-70eb-445c-aeb0-51aeedc8fab5" providerId="ADAL" clId="{6903E585-796E-41F4-8435-2EB84686242B}" dt="2021-03-29T10:13:34.446" v="436" actId="478"/>
          <ac:picMkLst>
            <pc:docMk/>
            <pc:sldMk cId="4195764657" sldId="265"/>
            <ac:picMk id="4" creationId="{E298E991-758A-4044-8085-5B471996CF49}"/>
          </ac:picMkLst>
        </pc:picChg>
        <pc:picChg chg="del">
          <ac:chgData name="Okaima O Olubunmi" userId="1f5c2c6c-70eb-445c-aeb0-51aeedc8fab5" providerId="ADAL" clId="{6903E585-796E-41F4-8435-2EB84686242B}" dt="2021-03-29T10:23:43.982" v="552" actId="478"/>
          <ac:picMkLst>
            <pc:docMk/>
            <pc:sldMk cId="4195764657" sldId="265"/>
            <ac:picMk id="5" creationId="{B5B84D05-24B5-4D16-BF2F-B5DFF9A4AEB5}"/>
          </ac:picMkLst>
        </pc:picChg>
        <pc:picChg chg="del mod">
          <ac:chgData name="Okaima O Olubunmi" userId="1f5c2c6c-70eb-445c-aeb0-51aeedc8fab5" providerId="ADAL" clId="{6903E585-796E-41F4-8435-2EB84686242B}" dt="2021-03-29T11:28:12.362" v="592" actId="478"/>
          <ac:picMkLst>
            <pc:docMk/>
            <pc:sldMk cId="4195764657" sldId="265"/>
            <ac:picMk id="6" creationId="{08172253-4CA0-499D-8AAD-CF71A36A8DC2}"/>
          </ac:picMkLst>
        </pc:picChg>
        <pc:picChg chg="mod">
          <ac:chgData name="Okaima O Olubunmi" userId="1f5c2c6c-70eb-445c-aeb0-51aeedc8fab5" providerId="ADAL" clId="{6903E585-796E-41F4-8435-2EB84686242B}" dt="2021-03-29T10:25:01.502" v="555" actId="1076"/>
          <ac:picMkLst>
            <pc:docMk/>
            <pc:sldMk cId="4195764657" sldId="265"/>
            <ac:picMk id="8" creationId="{CBA52198-7696-6C49-B668-3B8B1D332E32}"/>
          </ac:picMkLst>
        </pc:picChg>
      </pc:sldChg>
    </pc:docChg>
  </pc:docChgLst>
  <pc:docChgLst>
    <pc:chgData name="Abu Talha Chowdhury" userId="S::ac9516w@gre.ac.uk::492ce96d-fab8-4f4d-a914-88eb22310bf7" providerId="AD" clId="Web-{C048E5C4-7102-453E-82A7-08079A139B85}"/>
    <pc:docChg chg="modSld">
      <pc:chgData name="Abu Talha Chowdhury" userId="S::ac9516w@gre.ac.uk::492ce96d-fab8-4f4d-a914-88eb22310bf7" providerId="AD" clId="Web-{C048E5C4-7102-453E-82A7-08079A139B85}" dt="2021-03-29T15:16:59.431" v="3" actId="20577"/>
      <pc:docMkLst>
        <pc:docMk/>
      </pc:docMkLst>
      <pc:sldChg chg="modSp">
        <pc:chgData name="Abu Talha Chowdhury" userId="S::ac9516w@gre.ac.uk::492ce96d-fab8-4f4d-a914-88eb22310bf7" providerId="AD" clId="Web-{C048E5C4-7102-453E-82A7-08079A139B85}" dt="2021-03-29T15:16:59.431" v="3" actId="20577"/>
        <pc:sldMkLst>
          <pc:docMk/>
          <pc:sldMk cId="2546934576" sldId="266"/>
        </pc:sldMkLst>
        <pc:spChg chg="mod">
          <ac:chgData name="Abu Talha Chowdhury" userId="S::ac9516w@gre.ac.uk::492ce96d-fab8-4f4d-a914-88eb22310bf7" providerId="AD" clId="Web-{C048E5C4-7102-453E-82A7-08079A139B85}" dt="2021-03-29T15:16:59.431" v="3" actId="20577"/>
          <ac:spMkLst>
            <pc:docMk/>
            <pc:sldMk cId="2546934576" sldId="266"/>
            <ac:spMk id="17" creationId="{BDA66F0E-978F-4882-8040-62C614880812}"/>
          </ac:spMkLst>
        </pc:spChg>
      </pc:sldChg>
      <pc:sldChg chg="modSp">
        <pc:chgData name="Abu Talha Chowdhury" userId="S::ac9516w@gre.ac.uk::492ce96d-fab8-4f4d-a914-88eb22310bf7" providerId="AD" clId="Web-{C048E5C4-7102-453E-82A7-08079A139B85}" dt="2021-03-29T15:16:10.523" v="0" actId="20577"/>
        <pc:sldMkLst>
          <pc:docMk/>
          <pc:sldMk cId="83141142" sldId="268"/>
        </pc:sldMkLst>
        <pc:spChg chg="mod">
          <ac:chgData name="Abu Talha Chowdhury" userId="S::ac9516w@gre.ac.uk::492ce96d-fab8-4f4d-a914-88eb22310bf7" providerId="AD" clId="Web-{C048E5C4-7102-453E-82A7-08079A139B85}" dt="2021-03-29T15:16:10.523" v="0" actId="20577"/>
          <ac:spMkLst>
            <pc:docMk/>
            <pc:sldMk cId="83141142" sldId="268"/>
            <ac:spMk id="2" creationId="{971FDDE8-0B8E-BD41-A5CB-CC2117C701FC}"/>
          </ac:spMkLst>
        </pc:spChg>
      </pc:sldChg>
    </pc:docChg>
  </pc:docChgLst>
  <pc:docChgLst>
    <pc:chgData name="Abu Talha Chowdhury" userId="S::ac9516w@gre.ac.uk::492ce96d-fab8-4f4d-a914-88eb22310bf7" providerId="AD" clId="Web-{D97BA413-19C9-4AC6-8FF7-3AD08FBB5FC1}"/>
    <pc:docChg chg="modSld">
      <pc:chgData name="Abu Talha Chowdhury" userId="S::ac9516w@gre.ac.uk::492ce96d-fab8-4f4d-a914-88eb22310bf7" providerId="AD" clId="Web-{D97BA413-19C9-4AC6-8FF7-3AD08FBB5FC1}" dt="2021-03-29T18:29:17.215" v="21" actId="14100"/>
      <pc:docMkLst>
        <pc:docMk/>
      </pc:docMkLst>
      <pc:sldChg chg="addSp delSp modSp modMedia addAnim delAnim">
        <pc:chgData name="Abu Talha Chowdhury" userId="S::ac9516w@gre.ac.uk::492ce96d-fab8-4f4d-a914-88eb22310bf7" providerId="AD" clId="Web-{D97BA413-19C9-4AC6-8FF7-3AD08FBB5FC1}" dt="2021-03-29T18:29:17.215" v="21" actId="14100"/>
        <pc:sldMkLst>
          <pc:docMk/>
          <pc:sldMk cId="1300404618" sldId="267"/>
        </pc:sldMkLst>
        <pc:spChg chg="mod">
          <ac:chgData name="Abu Talha Chowdhury" userId="S::ac9516w@gre.ac.uk::492ce96d-fab8-4f4d-a914-88eb22310bf7" providerId="AD" clId="Web-{D97BA413-19C9-4AC6-8FF7-3AD08FBB5FC1}" dt="2021-03-29T16:39:15.441" v="14" actId="1076"/>
          <ac:spMkLst>
            <pc:docMk/>
            <pc:sldMk cId="1300404618" sldId="267"/>
            <ac:spMk id="480" creationId="{5671BCB4-2AA7-4064-B257-97F0C883F096}"/>
          </ac:spMkLst>
        </pc:spChg>
        <pc:graphicFrameChg chg="mod modGraphic">
          <ac:chgData name="Abu Talha Chowdhury" userId="S::ac9516w@gre.ac.uk::492ce96d-fab8-4f4d-a914-88eb22310bf7" providerId="AD" clId="Web-{D97BA413-19C9-4AC6-8FF7-3AD08FBB5FC1}" dt="2021-03-29T18:29:17.215" v="21" actId="14100"/>
          <ac:graphicFrameMkLst>
            <pc:docMk/>
            <pc:sldMk cId="1300404618" sldId="267"/>
            <ac:graphicFrameMk id="10" creationId="{17A0A592-5FE3-4030-809B-3332E450A32F}"/>
          </ac:graphicFrameMkLst>
        </pc:graphicFrameChg>
        <pc:picChg chg="del">
          <ac:chgData name="Abu Talha Chowdhury" userId="S::ac9516w@gre.ac.uk::492ce96d-fab8-4f4d-a914-88eb22310bf7" providerId="AD" clId="Web-{D97BA413-19C9-4AC6-8FF7-3AD08FBB5FC1}" dt="2021-03-29T16:51:46.427" v="15"/>
          <ac:picMkLst>
            <pc:docMk/>
            <pc:sldMk cId="1300404618" sldId="267"/>
            <ac:picMk id="20" creationId="{1ABE6AB7-14F8-4B15-87F9-1D3BC97662AB}"/>
          </ac:picMkLst>
        </pc:picChg>
        <pc:picChg chg="add mod">
          <ac:chgData name="Abu Talha Chowdhury" userId="S::ac9516w@gre.ac.uk::492ce96d-fab8-4f4d-a914-88eb22310bf7" providerId="AD" clId="Web-{D97BA413-19C9-4AC6-8FF7-3AD08FBB5FC1}" dt="2021-03-29T18:28:57.543" v="19" actId="1076"/>
          <ac:picMkLst>
            <pc:docMk/>
            <pc:sldMk cId="1300404618" sldId="267"/>
            <ac:picMk id="41" creationId="{F85B92D8-51A5-4BE5-B1C1-7C23660F5135}"/>
          </ac:picMkLst>
        </pc:picChg>
      </pc:sldChg>
    </pc:docChg>
  </pc:docChgLst>
  <pc:docChgLst>
    <pc:chgData name="Trevor N Kiggundu" userId="eaac71e7-010d-4a02-bcda-23d4b36c8d73" providerId="ADAL" clId="{2401D33F-F599-AE4D-A76D-71997CC7E10D}"/>
    <pc:docChg chg="custSel modSld">
      <pc:chgData name="Trevor N Kiggundu" userId="eaac71e7-010d-4a02-bcda-23d4b36c8d73" providerId="ADAL" clId="{2401D33F-F599-AE4D-A76D-71997CC7E10D}" dt="2021-03-28T20:45:41.290" v="88" actId="1076"/>
      <pc:docMkLst>
        <pc:docMk/>
      </pc:docMkLst>
      <pc:sldChg chg="addSp modSp mod modAnim">
        <pc:chgData name="Trevor N Kiggundu" userId="eaac71e7-010d-4a02-bcda-23d4b36c8d73" providerId="ADAL" clId="{2401D33F-F599-AE4D-A76D-71997CC7E10D}" dt="2021-03-28T20:45:31.323" v="86" actId="1076"/>
        <pc:sldMkLst>
          <pc:docMk/>
          <pc:sldMk cId="3798359907" sldId="256"/>
        </pc:sldMkLst>
        <pc:picChg chg="add mod">
          <ac:chgData name="Trevor N Kiggundu" userId="eaac71e7-010d-4a02-bcda-23d4b36c8d73" providerId="ADAL" clId="{2401D33F-F599-AE4D-A76D-71997CC7E10D}" dt="2021-03-28T20:45:31.323" v="86" actId="1076"/>
          <ac:picMkLst>
            <pc:docMk/>
            <pc:sldMk cId="3798359907" sldId="256"/>
            <ac:picMk id="4" creationId="{DF561369-D736-1140-82C8-98732D564B0F}"/>
          </ac:picMkLst>
        </pc:picChg>
      </pc:sldChg>
      <pc:sldChg chg="addSp modSp mod modAnim">
        <pc:chgData name="Trevor N Kiggundu" userId="eaac71e7-010d-4a02-bcda-23d4b36c8d73" providerId="ADAL" clId="{2401D33F-F599-AE4D-A76D-71997CC7E10D}" dt="2021-03-28T20:45:41.290" v="88" actId="1076"/>
        <pc:sldMkLst>
          <pc:docMk/>
          <pc:sldMk cId="4171476456" sldId="257"/>
        </pc:sldMkLst>
        <pc:spChg chg="mod">
          <ac:chgData name="Trevor N Kiggundu" userId="eaac71e7-010d-4a02-bcda-23d4b36c8d73" providerId="ADAL" clId="{2401D33F-F599-AE4D-A76D-71997CC7E10D}" dt="2021-03-28T20:38:35.203" v="8" actId="1076"/>
          <ac:spMkLst>
            <pc:docMk/>
            <pc:sldMk cId="4171476456" sldId="257"/>
            <ac:spMk id="2" creationId="{971FDDE8-0B8E-BD41-A5CB-CC2117C701FC}"/>
          </ac:spMkLst>
        </pc:spChg>
        <pc:spChg chg="mod">
          <ac:chgData name="Trevor N Kiggundu" userId="eaac71e7-010d-4a02-bcda-23d4b36c8d73" providerId="ADAL" clId="{2401D33F-F599-AE4D-A76D-71997CC7E10D}" dt="2021-03-28T20:44:35.760" v="79" actId="1076"/>
          <ac:spMkLst>
            <pc:docMk/>
            <pc:sldMk cId="4171476456" sldId="257"/>
            <ac:spMk id="3" creationId="{4865D6A0-A3BE-EE47-80A0-9E607D7AA73C}"/>
          </ac:spMkLst>
        </pc:spChg>
        <pc:picChg chg="add mod">
          <ac:chgData name="Trevor N Kiggundu" userId="eaac71e7-010d-4a02-bcda-23d4b36c8d73" providerId="ADAL" clId="{2401D33F-F599-AE4D-A76D-71997CC7E10D}" dt="2021-03-28T20:45:41.290" v="88" actId="1076"/>
          <ac:picMkLst>
            <pc:docMk/>
            <pc:sldMk cId="4171476456" sldId="257"/>
            <ac:picMk id="5" creationId="{5012F773-AB7F-F748-BDC1-318AF479B25F}"/>
          </ac:picMkLst>
        </pc:picChg>
      </pc:sldChg>
      <pc:sldChg chg="addSp modSp mod modAnim">
        <pc:chgData name="Trevor N Kiggundu" userId="eaac71e7-010d-4a02-bcda-23d4b36c8d73" providerId="ADAL" clId="{2401D33F-F599-AE4D-A76D-71997CC7E10D}" dt="2021-03-28T20:45:36.315" v="87" actId="1076"/>
        <pc:sldMkLst>
          <pc:docMk/>
          <pc:sldMk cId="3965489746" sldId="260"/>
        </pc:sldMkLst>
        <pc:spChg chg="mod">
          <ac:chgData name="Trevor N Kiggundu" userId="eaac71e7-010d-4a02-bcda-23d4b36c8d73" providerId="ADAL" clId="{2401D33F-F599-AE4D-A76D-71997CC7E10D}" dt="2021-03-28T20:31:29.637" v="1" actId="27636"/>
          <ac:spMkLst>
            <pc:docMk/>
            <pc:sldMk cId="3965489746" sldId="260"/>
            <ac:spMk id="3" creationId="{7BA8AB0C-F222-164F-81BE-7521C8DAADB6}"/>
          </ac:spMkLst>
        </pc:spChg>
        <pc:picChg chg="add mod">
          <ac:chgData name="Trevor N Kiggundu" userId="eaac71e7-010d-4a02-bcda-23d4b36c8d73" providerId="ADAL" clId="{2401D33F-F599-AE4D-A76D-71997CC7E10D}" dt="2021-03-28T20:45:36.315" v="87" actId="1076"/>
          <ac:picMkLst>
            <pc:docMk/>
            <pc:sldMk cId="3965489746" sldId="260"/>
            <ac:picMk id="5" creationId="{4ED4583D-E06B-044A-9608-FAD6C4A2F7AD}"/>
          </ac:picMkLst>
        </pc:picChg>
      </pc:sldChg>
      <pc:sldChg chg="addSp modSp mod modAnim">
        <pc:chgData name="Trevor N Kiggundu" userId="eaac71e7-010d-4a02-bcda-23d4b36c8d73" providerId="ADAL" clId="{2401D33F-F599-AE4D-A76D-71997CC7E10D}" dt="2021-03-28T20:39:47.675" v="54" actId="1076"/>
        <pc:sldMkLst>
          <pc:docMk/>
          <pc:sldMk cId="3094949193" sldId="262"/>
        </pc:sldMkLst>
        <pc:spChg chg="mod">
          <ac:chgData name="Trevor N Kiggundu" userId="eaac71e7-010d-4a02-bcda-23d4b36c8d73" providerId="ADAL" clId="{2401D33F-F599-AE4D-A76D-71997CC7E10D}" dt="2021-03-28T20:39:45.656" v="53" actId="20577"/>
          <ac:spMkLst>
            <pc:docMk/>
            <pc:sldMk cId="3094949193" sldId="262"/>
            <ac:spMk id="2" creationId="{6377414C-DD86-3441-825F-D5A96D0D7FA6}"/>
          </ac:spMkLst>
        </pc:spChg>
        <pc:picChg chg="add mod">
          <ac:chgData name="Trevor N Kiggundu" userId="eaac71e7-010d-4a02-bcda-23d4b36c8d73" providerId="ADAL" clId="{2401D33F-F599-AE4D-A76D-71997CC7E10D}" dt="2021-03-28T20:39:47.675" v="54" actId="1076"/>
          <ac:picMkLst>
            <pc:docMk/>
            <pc:sldMk cId="3094949193" sldId="262"/>
            <ac:picMk id="3" creationId="{D8D78C0C-0AE5-FF45-869E-891826BD5541}"/>
          </ac:picMkLst>
        </pc:picChg>
      </pc:sldChg>
    </pc:docChg>
  </pc:docChgLst>
  <pc:docChgLst>
    <pc:chgData name="Abu Talha Chowdhury" userId="S::ac9516w@gre.ac.uk::492ce96d-fab8-4f4d-a914-88eb22310bf7" providerId="AD" clId="Web-{AD840433-785F-4DB0-8364-66EAA444A536}"/>
    <pc:docChg chg="modSld">
      <pc:chgData name="Abu Talha Chowdhury" userId="S::ac9516w@gre.ac.uk::492ce96d-fab8-4f4d-a914-88eb22310bf7" providerId="AD" clId="Web-{AD840433-785F-4DB0-8364-66EAA444A536}" dt="2021-03-30T12:54:27.746" v="2" actId="1076"/>
      <pc:docMkLst>
        <pc:docMk/>
      </pc:docMkLst>
      <pc:sldChg chg="addSp delSp modSp modMedia addAnim delAnim">
        <pc:chgData name="Abu Talha Chowdhury" userId="S::ac9516w@gre.ac.uk::492ce96d-fab8-4f4d-a914-88eb22310bf7" providerId="AD" clId="Web-{AD840433-785F-4DB0-8364-66EAA444A536}" dt="2021-03-30T12:54:27.746" v="2" actId="1076"/>
        <pc:sldMkLst>
          <pc:docMk/>
          <pc:sldMk cId="1300404618" sldId="267"/>
        </pc:sldMkLst>
        <pc:picChg chg="add mod">
          <ac:chgData name="Abu Talha Chowdhury" userId="S::ac9516w@gre.ac.uk::492ce96d-fab8-4f4d-a914-88eb22310bf7" providerId="AD" clId="Web-{AD840433-785F-4DB0-8364-66EAA444A536}" dt="2021-03-30T12:54:27.746" v="2" actId="1076"/>
          <ac:picMkLst>
            <pc:docMk/>
            <pc:sldMk cId="1300404618" sldId="267"/>
            <ac:picMk id="12" creationId="{57583415-D6E7-47F7-B489-5D7E4527879F}"/>
          </ac:picMkLst>
        </pc:picChg>
        <pc:picChg chg="del">
          <ac:chgData name="Abu Talha Chowdhury" userId="S::ac9516w@gre.ac.uk::492ce96d-fab8-4f4d-a914-88eb22310bf7" providerId="AD" clId="Web-{AD840433-785F-4DB0-8364-66EAA444A536}" dt="2021-03-30T12:53:33.698" v="0"/>
          <ac:picMkLst>
            <pc:docMk/>
            <pc:sldMk cId="1300404618" sldId="267"/>
            <ac:picMk id="41" creationId="{F85B92D8-51A5-4BE5-B1C1-7C23660F5135}"/>
          </ac:picMkLst>
        </pc:picChg>
      </pc:sldChg>
    </pc:docChg>
  </pc:docChgLst>
  <pc:docChgLst>
    <pc:chgData name="Trevor N Kiggundu" userId="S::tk9894h@gre.ac.uk::eaac71e7-010d-4a02-bcda-23d4b36c8d73" providerId="AD" clId="Web-{5473443C-6AE4-4D06-A79A-134FBD5C50D6}"/>
    <pc:docChg chg="modSld">
      <pc:chgData name="Trevor N Kiggundu" userId="S::tk9894h@gre.ac.uk::eaac71e7-010d-4a02-bcda-23d4b36c8d73" providerId="AD" clId="Web-{5473443C-6AE4-4D06-A79A-134FBD5C50D6}" dt="2021-03-27T09:13:02.411" v="33" actId="20577"/>
      <pc:docMkLst>
        <pc:docMk/>
      </pc:docMkLst>
      <pc:sldChg chg="modSp">
        <pc:chgData name="Trevor N Kiggundu" userId="S::tk9894h@gre.ac.uk::eaac71e7-010d-4a02-bcda-23d4b36c8d73" providerId="AD" clId="Web-{5473443C-6AE4-4D06-A79A-134FBD5C50D6}" dt="2021-03-27T09:13:02.411" v="33" actId="20577"/>
        <pc:sldMkLst>
          <pc:docMk/>
          <pc:sldMk cId="4171476456" sldId="257"/>
        </pc:sldMkLst>
        <pc:spChg chg="mod">
          <ac:chgData name="Trevor N Kiggundu" userId="S::tk9894h@gre.ac.uk::eaac71e7-010d-4a02-bcda-23d4b36c8d73" providerId="AD" clId="Web-{5473443C-6AE4-4D06-A79A-134FBD5C50D6}" dt="2021-03-27T09:11:45.237" v="0" actId="14100"/>
          <ac:spMkLst>
            <pc:docMk/>
            <pc:sldMk cId="4171476456" sldId="257"/>
            <ac:spMk id="2" creationId="{971FDDE8-0B8E-BD41-A5CB-CC2117C701FC}"/>
          </ac:spMkLst>
        </pc:spChg>
        <pc:spChg chg="mod">
          <ac:chgData name="Trevor N Kiggundu" userId="S::tk9894h@gre.ac.uk::eaac71e7-010d-4a02-bcda-23d4b36c8d73" providerId="AD" clId="Web-{5473443C-6AE4-4D06-A79A-134FBD5C50D6}" dt="2021-03-27T09:13:02.411" v="33" actId="20577"/>
          <ac:spMkLst>
            <pc:docMk/>
            <pc:sldMk cId="4171476456" sldId="257"/>
            <ac:spMk id="3" creationId="{4865D6A0-A3BE-EE47-80A0-9E607D7AA73C}"/>
          </ac:spMkLst>
        </pc:spChg>
      </pc:sldChg>
      <pc:sldChg chg="modSp">
        <pc:chgData name="Trevor N Kiggundu" userId="S::tk9894h@gre.ac.uk::eaac71e7-010d-4a02-bcda-23d4b36c8d73" providerId="AD" clId="Web-{5473443C-6AE4-4D06-A79A-134FBD5C50D6}" dt="2021-03-27T09:12:25.910" v="24" actId="20577"/>
        <pc:sldMkLst>
          <pc:docMk/>
          <pc:sldMk cId="3094949193" sldId="262"/>
        </pc:sldMkLst>
        <pc:spChg chg="mod">
          <ac:chgData name="Trevor N Kiggundu" userId="S::tk9894h@gre.ac.uk::eaac71e7-010d-4a02-bcda-23d4b36c8d73" providerId="AD" clId="Web-{5473443C-6AE4-4D06-A79A-134FBD5C50D6}" dt="2021-03-27T09:12:25.910" v="24" actId="20577"/>
          <ac:spMkLst>
            <pc:docMk/>
            <pc:sldMk cId="3094949193" sldId="262"/>
            <ac:spMk id="2" creationId="{6377414C-DD86-3441-825F-D5A96D0D7FA6}"/>
          </ac:spMkLst>
        </pc:spChg>
      </pc:sldChg>
    </pc:docChg>
  </pc:docChgLst>
  <pc:docChgLst>
    <pc:chgData name="Trevor N Kiggundu" userId="S::tk9894h@gre.ac.uk::eaac71e7-010d-4a02-bcda-23d4b36c8d73" providerId="AD" clId="Web-{8AB046AA-E8B9-41CF-849E-40383F30BC0D}"/>
    <pc:docChg chg="modSld">
      <pc:chgData name="Trevor N Kiggundu" userId="S::tk9894h@gre.ac.uk::eaac71e7-010d-4a02-bcda-23d4b36c8d73" providerId="AD" clId="Web-{8AB046AA-E8B9-41CF-849E-40383F30BC0D}" dt="2021-03-27T11:45:11.846" v="26" actId="1076"/>
      <pc:docMkLst>
        <pc:docMk/>
      </pc:docMkLst>
      <pc:sldChg chg="addSp modSp mod setBg">
        <pc:chgData name="Trevor N Kiggundu" userId="S::tk9894h@gre.ac.uk::eaac71e7-010d-4a02-bcda-23d4b36c8d73" providerId="AD" clId="Web-{8AB046AA-E8B9-41CF-849E-40383F30BC0D}" dt="2021-03-27T11:45:11.846" v="26" actId="1076"/>
        <pc:sldMkLst>
          <pc:docMk/>
          <pc:sldMk cId="3798359907" sldId="256"/>
        </pc:sldMkLst>
        <pc:spChg chg="mod">
          <ac:chgData name="Trevor N Kiggundu" userId="S::tk9894h@gre.ac.uk::eaac71e7-010d-4a02-bcda-23d4b36c8d73" providerId="AD" clId="Web-{8AB046AA-E8B9-41CF-849E-40383F30BC0D}" dt="2021-03-27T11:44:24.986" v="21"/>
          <ac:spMkLst>
            <pc:docMk/>
            <pc:sldMk cId="3798359907" sldId="256"/>
            <ac:spMk id="2" creationId="{23274A43-5F3B-0B4A-B138-07347CF90BBC}"/>
          </ac:spMkLst>
        </pc:spChg>
        <pc:spChg chg="mod">
          <ac:chgData name="Trevor N Kiggundu" userId="S::tk9894h@gre.ac.uk::eaac71e7-010d-4a02-bcda-23d4b36c8d73" providerId="AD" clId="Web-{8AB046AA-E8B9-41CF-849E-40383F30BC0D}" dt="2021-03-27T11:44:30.470" v="22" actId="1076"/>
          <ac:spMkLst>
            <pc:docMk/>
            <pc:sldMk cId="3798359907" sldId="256"/>
            <ac:spMk id="3" creationId="{E0C1423C-1809-104F-B2D5-92E55344C394}"/>
          </ac:spMkLst>
        </pc:spChg>
        <pc:spChg chg="mod">
          <ac:chgData name="Trevor N Kiggundu" userId="S::tk9894h@gre.ac.uk::eaac71e7-010d-4a02-bcda-23d4b36c8d73" providerId="AD" clId="Web-{8AB046AA-E8B9-41CF-849E-40383F30BC0D}" dt="2021-03-27T11:45:11.846" v="26" actId="1076"/>
          <ac:spMkLst>
            <pc:docMk/>
            <pc:sldMk cId="3798359907" sldId="256"/>
            <ac:spMk id="8" creationId="{F21EB7A7-D391-410E-8D7E-E48AE2E430AE}"/>
          </ac:spMkLst>
        </pc:spChg>
        <pc:spChg chg="add">
          <ac:chgData name="Trevor N Kiggundu" userId="S::tk9894h@gre.ac.uk::eaac71e7-010d-4a02-bcda-23d4b36c8d73" providerId="AD" clId="Web-{8AB046AA-E8B9-41CF-849E-40383F30BC0D}" dt="2021-03-27T11:43:33.376" v="9"/>
          <ac:spMkLst>
            <pc:docMk/>
            <pc:sldMk cId="3798359907" sldId="256"/>
            <ac:spMk id="13" creationId="{55980737-1E33-40A8-819D-C20C41E4F7E5}"/>
          </ac:spMkLst>
        </pc:spChg>
        <pc:spChg chg="add">
          <ac:chgData name="Trevor N Kiggundu" userId="S::tk9894h@gre.ac.uk::eaac71e7-010d-4a02-bcda-23d4b36c8d73" providerId="AD" clId="Web-{8AB046AA-E8B9-41CF-849E-40383F30BC0D}" dt="2021-03-27T11:43:33.376" v="9"/>
          <ac:spMkLst>
            <pc:docMk/>
            <pc:sldMk cId="3798359907" sldId="256"/>
            <ac:spMk id="19" creationId="{32927575-BD84-44B6-BE49-E0C7EDD0E696}"/>
          </ac:spMkLst>
        </pc:spChg>
        <pc:spChg chg="add">
          <ac:chgData name="Trevor N Kiggundu" userId="S::tk9894h@gre.ac.uk::eaac71e7-010d-4a02-bcda-23d4b36c8d73" providerId="AD" clId="Web-{8AB046AA-E8B9-41CF-849E-40383F30BC0D}" dt="2021-03-27T11:43:33.376" v="9"/>
          <ac:spMkLst>
            <pc:docMk/>
            <pc:sldMk cId="3798359907" sldId="256"/>
            <ac:spMk id="21" creationId="{73FDF09A-B960-49F4-BAEB-DA397BDCD4EB}"/>
          </ac:spMkLst>
        </pc:spChg>
        <pc:spChg chg="add">
          <ac:chgData name="Trevor N Kiggundu" userId="S::tk9894h@gre.ac.uk::eaac71e7-010d-4a02-bcda-23d4b36c8d73" providerId="AD" clId="Web-{8AB046AA-E8B9-41CF-849E-40383F30BC0D}" dt="2021-03-27T11:43:33.376" v="9"/>
          <ac:spMkLst>
            <pc:docMk/>
            <pc:sldMk cId="3798359907" sldId="256"/>
            <ac:spMk id="23" creationId="{791BE6C0-4118-460B-90C2-16004124745E}"/>
          </ac:spMkLst>
        </pc:spChg>
        <pc:spChg chg="add">
          <ac:chgData name="Trevor N Kiggundu" userId="S::tk9894h@gre.ac.uk::eaac71e7-010d-4a02-bcda-23d4b36c8d73" providerId="AD" clId="Web-{8AB046AA-E8B9-41CF-849E-40383F30BC0D}" dt="2021-03-27T11:43:33.376" v="9"/>
          <ac:spMkLst>
            <pc:docMk/>
            <pc:sldMk cId="3798359907" sldId="256"/>
            <ac:spMk id="25" creationId="{15B5C763-A6E8-4D31-B139-30D083B824FF}"/>
          </ac:spMkLst>
        </pc:spChg>
        <pc:picChg chg="mod">
          <ac:chgData name="Trevor N Kiggundu" userId="S::tk9894h@gre.ac.uk::eaac71e7-010d-4a02-bcda-23d4b36c8d73" providerId="AD" clId="Web-{8AB046AA-E8B9-41CF-849E-40383F30BC0D}" dt="2021-03-27T11:43:33.376" v="9"/>
          <ac:picMkLst>
            <pc:docMk/>
            <pc:sldMk cId="3798359907" sldId="256"/>
            <ac:picMk id="7" creationId="{D8830033-9C88-4688-B4EF-3179AC61520A}"/>
          </ac:picMkLst>
        </pc:picChg>
        <pc:picChg chg="add">
          <ac:chgData name="Trevor N Kiggundu" userId="S::tk9894h@gre.ac.uk::eaac71e7-010d-4a02-bcda-23d4b36c8d73" providerId="AD" clId="Web-{8AB046AA-E8B9-41CF-849E-40383F30BC0D}" dt="2021-03-27T11:43:33.376" v="9"/>
          <ac:picMkLst>
            <pc:docMk/>
            <pc:sldMk cId="3798359907" sldId="256"/>
            <ac:picMk id="15" creationId="{6ABBD51A-FA48-44B8-B184-A40D7F134F1C}"/>
          </ac:picMkLst>
        </pc:picChg>
        <pc:picChg chg="add">
          <ac:chgData name="Trevor N Kiggundu" userId="S::tk9894h@gre.ac.uk::eaac71e7-010d-4a02-bcda-23d4b36c8d73" providerId="AD" clId="Web-{8AB046AA-E8B9-41CF-849E-40383F30BC0D}" dt="2021-03-27T11:43:33.376" v="9"/>
          <ac:picMkLst>
            <pc:docMk/>
            <pc:sldMk cId="3798359907" sldId="256"/>
            <ac:picMk id="17" creationId="{510188A9-F0D9-4FE9-85DC-2179145278CD}"/>
          </ac:picMkLst>
        </pc:picChg>
      </pc:sldChg>
      <pc:sldChg chg="addSp delSp modSp">
        <pc:chgData name="Trevor N Kiggundu" userId="S::tk9894h@gre.ac.uk::eaac71e7-010d-4a02-bcda-23d4b36c8d73" providerId="AD" clId="Web-{8AB046AA-E8B9-41CF-849E-40383F30BC0D}" dt="2021-03-27T11:41:47.389" v="1"/>
        <pc:sldMkLst>
          <pc:docMk/>
          <pc:sldMk cId="4171476456" sldId="257"/>
        </pc:sldMkLst>
        <pc:spChg chg="mod">
          <ac:chgData name="Trevor N Kiggundu" userId="S::tk9894h@gre.ac.uk::eaac71e7-010d-4a02-bcda-23d4b36c8d73" providerId="AD" clId="Web-{8AB046AA-E8B9-41CF-849E-40383F30BC0D}" dt="2021-03-27T11:41:47.389" v="1"/>
          <ac:spMkLst>
            <pc:docMk/>
            <pc:sldMk cId="4171476456" sldId="257"/>
            <ac:spMk id="3" creationId="{4865D6A0-A3BE-EE47-80A0-9E607D7AA73C}"/>
          </ac:spMkLst>
        </pc:spChg>
        <pc:spChg chg="del">
          <ac:chgData name="Trevor N Kiggundu" userId="S::tk9894h@gre.ac.uk::eaac71e7-010d-4a02-bcda-23d4b36c8d73" providerId="AD" clId="Web-{8AB046AA-E8B9-41CF-849E-40383F30BC0D}" dt="2021-03-27T11:41:47.389" v="1"/>
          <ac:spMkLst>
            <pc:docMk/>
            <pc:sldMk cId="4171476456" sldId="257"/>
            <ac:spMk id="12" creationId="{62C9A412-6D33-4176-9157-E3B99D3AC2F4}"/>
          </ac:spMkLst>
        </pc:spChg>
        <pc:spChg chg="del">
          <ac:chgData name="Trevor N Kiggundu" userId="S::tk9894h@gre.ac.uk::eaac71e7-010d-4a02-bcda-23d4b36c8d73" providerId="AD" clId="Web-{8AB046AA-E8B9-41CF-849E-40383F30BC0D}" dt="2021-03-27T11:41:47.389" v="1"/>
          <ac:spMkLst>
            <pc:docMk/>
            <pc:sldMk cId="4171476456" sldId="257"/>
            <ac:spMk id="18" creationId="{F2A188AC-153B-4A00-B5A5-794810FA01AC}"/>
          </ac:spMkLst>
        </pc:spChg>
        <pc:spChg chg="del">
          <ac:chgData name="Trevor N Kiggundu" userId="S::tk9894h@gre.ac.uk::eaac71e7-010d-4a02-bcda-23d4b36c8d73" providerId="AD" clId="Web-{8AB046AA-E8B9-41CF-849E-40383F30BC0D}" dt="2021-03-27T11:41:47.389" v="1"/>
          <ac:spMkLst>
            <pc:docMk/>
            <pc:sldMk cId="4171476456" sldId="257"/>
            <ac:spMk id="20" creationId="{C61FC670-9D36-4874-9280-16FEDEA4C6CF}"/>
          </ac:spMkLst>
        </pc:spChg>
        <pc:spChg chg="del">
          <ac:chgData name="Trevor N Kiggundu" userId="S::tk9894h@gre.ac.uk::eaac71e7-010d-4a02-bcda-23d4b36c8d73" providerId="AD" clId="Web-{8AB046AA-E8B9-41CF-849E-40383F30BC0D}" dt="2021-03-27T11:41:47.389" v="1"/>
          <ac:spMkLst>
            <pc:docMk/>
            <pc:sldMk cId="4171476456" sldId="257"/>
            <ac:spMk id="22" creationId="{236FD2F9-5FC0-4B1C-A95A-266B3379CB2A}"/>
          </ac:spMkLst>
        </pc:spChg>
        <pc:spChg chg="del">
          <ac:chgData name="Trevor N Kiggundu" userId="S::tk9894h@gre.ac.uk::eaac71e7-010d-4a02-bcda-23d4b36c8d73" providerId="AD" clId="Web-{8AB046AA-E8B9-41CF-849E-40383F30BC0D}" dt="2021-03-27T11:41:47.389" v="1"/>
          <ac:spMkLst>
            <pc:docMk/>
            <pc:sldMk cId="4171476456" sldId="257"/>
            <ac:spMk id="24" creationId="{8C547AF4-DD54-40F6-9F0C-1D4C014EB58F}"/>
          </ac:spMkLst>
        </pc:spChg>
        <pc:spChg chg="add">
          <ac:chgData name="Trevor N Kiggundu" userId="S::tk9894h@gre.ac.uk::eaac71e7-010d-4a02-bcda-23d4b36c8d73" providerId="AD" clId="Web-{8AB046AA-E8B9-41CF-849E-40383F30BC0D}" dt="2021-03-27T11:41:47.389" v="1"/>
          <ac:spMkLst>
            <pc:docMk/>
            <pc:sldMk cId="4171476456" sldId="257"/>
            <ac:spMk id="29" creationId="{40C8693A-B687-4F5E-B86B-B4F11D52347E}"/>
          </ac:spMkLst>
        </pc:spChg>
        <pc:spChg chg="add">
          <ac:chgData name="Trevor N Kiggundu" userId="S::tk9894h@gre.ac.uk::eaac71e7-010d-4a02-bcda-23d4b36c8d73" providerId="AD" clId="Web-{8AB046AA-E8B9-41CF-849E-40383F30BC0D}" dt="2021-03-27T11:41:47.389" v="1"/>
          <ac:spMkLst>
            <pc:docMk/>
            <pc:sldMk cId="4171476456" sldId="257"/>
            <ac:spMk id="35" creationId="{E7B58214-716F-43B8-8272-85CE2B9AB0B5}"/>
          </ac:spMkLst>
        </pc:spChg>
        <pc:spChg chg="add">
          <ac:chgData name="Trevor N Kiggundu" userId="S::tk9894h@gre.ac.uk::eaac71e7-010d-4a02-bcda-23d4b36c8d73" providerId="AD" clId="Web-{8AB046AA-E8B9-41CF-849E-40383F30BC0D}" dt="2021-03-27T11:41:47.389" v="1"/>
          <ac:spMkLst>
            <pc:docMk/>
            <pc:sldMk cId="4171476456" sldId="257"/>
            <ac:spMk id="37" creationId="{2A5C070E-7DB1-4147-B6A8-D14B9C40E159}"/>
          </ac:spMkLst>
        </pc:spChg>
        <pc:spChg chg="add">
          <ac:chgData name="Trevor N Kiggundu" userId="S::tk9894h@gre.ac.uk::eaac71e7-010d-4a02-bcda-23d4b36c8d73" providerId="AD" clId="Web-{8AB046AA-E8B9-41CF-849E-40383F30BC0D}" dt="2021-03-27T11:41:47.389" v="1"/>
          <ac:spMkLst>
            <pc:docMk/>
            <pc:sldMk cId="4171476456" sldId="257"/>
            <ac:spMk id="39" creationId="{A31070C9-36CD-4B65-8159-324995821FB9}"/>
          </ac:spMkLst>
        </pc:spChg>
        <pc:spChg chg="add">
          <ac:chgData name="Trevor N Kiggundu" userId="S::tk9894h@gre.ac.uk::eaac71e7-010d-4a02-bcda-23d4b36c8d73" providerId="AD" clId="Web-{8AB046AA-E8B9-41CF-849E-40383F30BC0D}" dt="2021-03-27T11:41:47.389" v="1"/>
          <ac:spMkLst>
            <pc:docMk/>
            <pc:sldMk cId="4171476456" sldId="257"/>
            <ac:spMk id="41" creationId="{89C35FB2-5194-4BE0-92D0-464E2B7116C7}"/>
          </ac:spMkLst>
        </pc:spChg>
        <pc:picChg chg="add mod">
          <ac:chgData name="Trevor N Kiggundu" userId="S::tk9894h@gre.ac.uk::eaac71e7-010d-4a02-bcda-23d4b36c8d73" providerId="AD" clId="Web-{8AB046AA-E8B9-41CF-849E-40383F30BC0D}" dt="2021-03-27T11:41:47.389" v="1"/>
          <ac:picMkLst>
            <pc:docMk/>
            <pc:sldMk cId="4171476456" sldId="257"/>
            <ac:picMk id="4" creationId="{F82DBD11-5505-43C5-BC8C-9B86CFA5E286}"/>
          </ac:picMkLst>
        </pc:picChg>
        <pc:picChg chg="del">
          <ac:chgData name="Trevor N Kiggundu" userId="S::tk9894h@gre.ac.uk::eaac71e7-010d-4a02-bcda-23d4b36c8d73" providerId="AD" clId="Web-{8AB046AA-E8B9-41CF-849E-40383F30BC0D}" dt="2021-03-27T11:41:47.389" v="1"/>
          <ac:picMkLst>
            <pc:docMk/>
            <pc:sldMk cId="4171476456" sldId="257"/>
            <ac:picMk id="14" creationId="{4B943304-F883-42A9-840F-CC318A256D77}"/>
          </ac:picMkLst>
        </pc:picChg>
        <pc:picChg chg="del">
          <ac:chgData name="Trevor N Kiggundu" userId="S::tk9894h@gre.ac.uk::eaac71e7-010d-4a02-bcda-23d4b36c8d73" providerId="AD" clId="Web-{8AB046AA-E8B9-41CF-849E-40383F30BC0D}" dt="2021-03-27T11:41:47.389" v="1"/>
          <ac:picMkLst>
            <pc:docMk/>
            <pc:sldMk cId="4171476456" sldId="257"/>
            <ac:picMk id="16" creationId="{1AAFC6A7-C24E-4A7C-9566-DB74CCFEF366}"/>
          </ac:picMkLst>
        </pc:picChg>
        <pc:picChg chg="add">
          <ac:chgData name="Trevor N Kiggundu" userId="S::tk9894h@gre.ac.uk::eaac71e7-010d-4a02-bcda-23d4b36c8d73" providerId="AD" clId="Web-{8AB046AA-E8B9-41CF-849E-40383F30BC0D}" dt="2021-03-27T11:41:47.389" v="1"/>
          <ac:picMkLst>
            <pc:docMk/>
            <pc:sldMk cId="4171476456" sldId="257"/>
            <ac:picMk id="31" creationId="{D51084F9-D042-49BE-9E1A-43E583B98FCC}"/>
          </ac:picMkLst>
        </pc:picChg>
        <pc:picChg chg="add">
          <ac:chgData name="Trevor N Kiggundu" userId="S::tk9894h@gre.ac.uk::eaac71e7-010d-4a02-bcda-23d4b36c8d73" providerId="AD" clId="Web-{8AB046AA-E8B9-41CF-849E-40383F30BC0D}" dt="2021-03-27T11:41:47.389" v="1"/>
          <ac:picMkLst>
            <pc:docMk/>
            <pc:sldMk cId="4171476456" sldId="257"/>
            <ac:picMk id="33" creationId="{EE65CA45-264D-4FD3-9249-3CB04EC97E80}"/>
          </ac:picMkLst>
        </pc:picChg>
      </pc:sldChg>
      <pc:sldChg chg="addSp delSp modSp mod setBg">
        <pc:chgData name="Trevor N Kiggundu" userId="S::tk9894h@gre.ac.uk::eaac71e7-010d-4a02-bcda-23d4b36c8d73" providerId="AD" clId="Web-{8AB046AA-E8B9-41CF-849E-40383F30BC0D}" dt="2021-03-27T11:44:51.955" v="25"/>
        <pc:sldMkLst>
          <pc:docMk/>
          <pc:sldMk cId="712034097" sldId="261"/>
        </pc:sldMkLst>
        <pc:spChg chg="mod">
          <ac:chgData name="Trevor N Kiggundu" userId="S::tk9894h@gre.ac.uk::eaac71e7-010d-4a02-bcda-23d4b36c8d73" providerId="AD" clId="Web-{8AB046AA-E8B9-41CF-849E-40383F30BC0D}" dt="2021-03-27T11:44:51.955" v="25"/>
          <ac:spMkLst>
            <pc:docMk/>
            <pc:sldMk cId="712034097" sldId="261"/>
            <ac:spMk id="2" creationId="{74D2BAF3-464B-D941-B0CA-5BD1EEAD0E7B}"/>
          </ac:spMkLst>
        </pc:spChg>
        <pc:spChg chg="mod">
          <ac:chgData name="Trevor N Kiggundu" userId="S::tk9894h@gre.ac.uk::eaac71e7-010d-4a02-bcda-23d4b36c8d73" providerId="AD" clId="Web-{8AB046AA-E8B9-41CF-849E-40383F30BC0D}" dt="2021-03-27T11:44:51.955" v="25"/>
          <ac:spMkLst>
            <pc:docMk/>
            <pc:sldMk cId="712034097" sldId="261"/>
            <ac:spMk id="3" creationId="{5FC92B66-2727-9640-9E78-B711F85343C3}"/>
          </ac:spMkLst>
        </pc:spChg>
        <pc:spChg chg="mod">
          <ac:chgData name="Trevor N Kiggundu" userId="S::tk9894h@gre.ac.uk::eaac71e7-010d-4a02-bcda-23d4b36c8d73" providerId="AD" clId="Web-{8AB046AA-E8B9-41CF-849E-40383F30BC0D}" dt="2021-03-27T11:44:51.955" v="25"/>
          <ac:spMkLst>
            <pc:docMk/>
            <pc:sldMk cId="712034097" sldId="261"/>
            <ac:spMk id="7" creationId="{A3E70992-1238-4756-8302-8E583B0638FD}"/>
          </ac:spMkLst>
        </pc:spChg>
        <pc:spChg chg="add">
          <ac:chgData name="Trevor N Kiggundu" userId="S::tk9894h@gre.ac.uk::eaac71e7-010d-4a02-bcda-23d4b36c8d73" providerId="AD" clId="Web-{8AB046AA-E8B9-41CF-849E-40383F30BC0D}" dt="2021-03-27T11:44:51.955" v="25"/>
          <ac:spMkLst>
            <pc:docMk/>
            <pc:sldMk cId="712034097" sldId="261"/>
            <ac:spMk id="9" creationId="{CC3320C8-0DF2-47E2-AE32-8C570D54BC4B}"/>
          </ac:spMkLst>
        </pc:spChg>
        <pc:spChg chg="add del">
          <ac:chgData name="Trevor N Kiggundu" userId="S::tk9894h@gre.ac.uk::eaac71e7-010d-4a02-bcda-23d4b36c8d73" providerId="AD" clId="Web-{8AB046AA-E8B9-41CF-849E-40383F30BC0D}" dt="2021-03-27T11:44:51.924" v="24"/>
          <ac:spMkLst>
            <pc:docMk/>
            <pc:sldMk cId="712034097" sldId="261"/>
            <ac:spMk id="12" creationId="{9B0F3308-12C4-4DD7-ABB4-D0DFAA3CF6DE}"/>
          </ac:spMkLst>
        </pc:spChg>
        <pc:spChg chg="add">
          <ac:chgData name="Trevor N Kiggundu" userId="S::tk9894h@gre.ac.uk::eaac71e7-010d-4a02-bcda-23d4b36c8d73" providerId="AD" clId="Web-{8AB046AA-E8B9-41CF-849E-40383F30BC0D}" dt="2021-03-27T11:44:51.955" v="25"/>
          <ac:spMkLst>
            <pc:docMk/>
            <pc:sldMk cId="712034097" sldId="261"/>
            <ac:spMk id="13" creationId="{AC084A8C-D0A6-4A75-AED9-C13FD20A6E6A}"/>
          </ac:spMkLst>
        </pc:spChg>
        <pc:spChg chg="add">
          <ac:chgData name="Trevor N Kiggundu" userId="S::tk9894h@gre.ac.uk::eaac71e7-010d-4a02-bcda-23d4b36c8d73" providerId="AD" clId="Web-{8AB046AA-E8B9-41CF-849E-40383F30BC0D}" dt="2021-03-27T11:44:51.955" v="25"/>
          <ac:spMkLst>
            <pc:docMk/>
            <pc:sldMk cId="712034097" sldId="261"/>
            <ac:spMk id="15" creationId="{6B537086-027A-4360-81BC-8BA916D266B8}"/>
          </ac:spMkLst>
        </pc:spChg>
        <pc:spChg chg="add">
          <ac:chgData name="Trevor N Kiggundu" userId="S::tk9894h@gre.ac.uk::eaac71e7-010d-4a02-bcda-23d4b36c8d73" providerId="AD" clId="Web-{8AB046AA-E8B9-41CF-849E-40383F30BC0D}" dt="2021-03-27T11:44:51.955" v="25"/>
          <ac:spMkLst>
            <pc:docMk/>
            <pc:sldMk cId="712034097" sldId="261"/>
            <ac:spMk id="17" creationId="{EFAAFA00-A1E1-4789-A035-9CBB7B03082B}"/>
          </ac:spMkLst>
        </pc:spChg>
        <pc:spChg chg="add del">
          <ac:chgData name="Trevor N Kiggundu" userId="S::tk9894h@gre.ac.uk::eaac71e7-010d-4a02-bcda-23d4b36c8d73" providerId="AD" clId="Web-{8AB046AA-E8B9-41CF-849E-40383F30BC0D}" dt="2021-03-27T11:44:51.924" v="24"/>
          <ac:spMkLst>
            <pc:docMk/>
            <pc:sldMk cId="712034097" sldId="261"/>
            <ac:spMk id="18" creationId="{73AFD74C-283C-45BD-885B-6E6635E4B3F1}"/>
          </ac:spMkLst>
        </pc:spChg>
        <pc:spChg chg="add">
          <ac:chgData name="Trevor N Kiggundu" userId="S::tk9894h@gre.ac.uk::eaac71e7-010d-4a02-bcda-23d4b36c8d73" providerId="AD" clId="Web-{8AB046AA-E8B9-41CF-849E-40383F30BC0D}" dt="2021-03-27T11:44:51.955" v="25"/>
          <ac:spMkLst>
            <pc:docMk/>
            <pc:sldMk cId="712034097" sldId="261"/>
            <ac:spMk id="19" creationId="{FC0230C3-CF46-441A-85D2-5E6F8B3A1E29}"/>
          </ac:spMkLst>
        </pc:spChg>
        <pc:spChg chg="add del">
          <ac:chgData name="Trevor N Kiggundu" userId="S::tk9894h@gre.ac.uk::eaac71e7-010d-4a02-bcda-23d4b36c8d73" providerId="AD" clId="Web-{8AB046AA-E8B9-41CF-849E-40383F30BC0D}" dt="2021-03-27T11:44:51.924" v="24"/>
          <ac:spMkLst>
            <pc:docMk/>
            <pc:sldMk cId="712034097" sldId="261"/>
            <ac:spMk id="20" creationId="{CE3DE725-FEB0-422F-BDBA-A29C95768A3F}"/>
          </ac:spMkLst>
        </pc:spChg>
        <pc:spChg chg="add del">
          <ac:chgData name="Trevor N Kiggundu" userId="S::tk9894h@gre.ac.uk::eaac71e7-010d-4a02-bcda-23d4b36c8d73" providerId="AD" clId="Web-{8AB046AA-E8B9-41CF-849E-40383F30BC0D}" dt="2021-03-27T11:44:51.924" v="24"/>
          <ac:spMkLst>
            <pc:docMk/>
            <pc:sldMk cId="712034097" sldId="261"/>
            <ac:spMk id="22" creationId="{05058156-257B-4118-BA50-5869C8AF6AD7}"/>
          </ac:spMkLst>
        </pc:spChg>
        <pc:spChg chg="add del">
          <ac:chgData name="Trevor N Kiggundu" userId="S::tk9894h@gre.ac.uk::eaac71e7-010d-4a02-bcda-23d4b36c8d73" providerId="AD" clId="Web-{8AB046AA-E8B9-41CF-849E-40383F30BC0D}" dt="2021-03-27T11:44:51.924" v="24"/>
          <ac:spMkLst>
            <pc:docMk/>
            <pc:sldMk cId="712034097" sldId="261"/>
            <ac:spMk id="24" creationId="{D23B4D99-FEA8-489A-8436-A2F113BE1B6E}"/>
          </ac:spMkLst>
        </pc:spChg>
        <pc:picChg chg="mod">
          <ac:chgData name="Trevor N Kiggundu" userId="S::tk9894h@gre.ac.uk::eaac71e7-010d-4a02-bcda-23d4b36c8d73" providerId="AD" clId="Web-{8AB046AA-E8B9-41CF-849E-40383F30BC0D}" dt="2021-03-27T11:44:51.955" v="25"/>
          <ac:picMkLst>
            <pc:docMk/>
            <pc:sldMk cId="712034097" sldId="261"/>
            <ac:picMk id="5" creationId="{58EDB187-F08F-4519-83F8-F6D3F0EBE09C}"/>
          </ac:picMkLst>
        </pc:picChg>
        <pc:picChg chg="add">
          <ac:chgData name="Trevor N Kiggundu" userId="S::tk9894h@gre.ac.uk::eaac71e7-010d-4a02-bcda-23d4b36c8d73" providerId="AD" clId="Web-{8AB046AA-E8B9-41CF-849E-40383F30BC0D}" dt="2021-03-27T11:44:51.955" v="25"/>
          <ac:picMkLst>
            <pc:docMk/>
            <pc:sldMk cId="712034097" sldId="261"/>
            <ac:picMk id="10" creationId="{9937E2AB-626F-4D5D-8344-EE2C08191D97}"/>
          </ac:picMkLst>
        </pc:picChg>
        <pc:picChg chg="add">
          <ac:chgData name="Trevor N Kiggundu" userId="S::tk9894h@gre.ac.uk::eaac71e7-010d-4a02-bcda-23d4b36c8d73" providerId="AD" clId="Web-{8AB046AA-E8B9-41CF-849E-40383F30BC0D}" dt="2021-03-27T11:44:51.955" v="25"/>
          <ac:picMkLst>
            <pc:docMk/>
            <pc:sldMk cId="712034097" sldId="261"/>
            <ac:picMk id="11" creationId="{31374C91-3FF2-48F7-A02C-36E1E075F552}"/>
          </ac:picMkLst>
        </pc:picChg>
        <pc:picChg chg="add del">
          <ac:chgData name="Trevor N Kiggundu" userId="S::tk9894h@gre.ac.uk::eaac71e7-010d-4a02-bcda-23d4b36c8d73" providerId="AD" clId="Web-{8AB046AA-E8B9-41CF-849E-40383F30BC0D}" dt="2021-03-27T11:44:51.924" v="24"/>
          <ac:picMkLst>
            <pc:docMk/>
            <pc:sldMk cId="712034097" sldId="261"/>
            <ac:picMk id="14" creationId="{6A24046D-AAB6-4470-AC22-6448D576E5B5}"/>
          </ac:picMkLst>
        </pc:picChg>
        <pc:picChg chg="add del">
          <ac:chgData name="Trevor N Kiggundu" userId="S::tk9894h@gre.ac.uk::eaac71e7-010d-4a02-bcda-23d4b36c8d73" providerId="AD" clId="Web-{8AB046AA-E8B9-41CF-849E-40383F30BC0D}" dt="2021-03-27T11:44:51.924" v="24"/>
          <ac:picMkLst>
            <pc:docMk/>
            <pc:sldMk cId="712034097" sldId="261"/>
            <ac:picMk id="16" creationId="{211A0A85-392D-49DA-B9EC-82262B3B9614}"/>
          </ac:picMkLst>
        </pc:picChg>
      </pc:sldChg>
      <pc:sldChg chg="addSp delSp modSp mod setBg">
        <pc:chgData name="Trevor N Kiggundu" userId="S::tk9894h@gre.ac.uk::eaac71e7-010d-4a02-bcda-23d4b36c8d73" providerId="AD" clId="Web-{8AB046AA-E8B9-41CF-849E-40383F30BC0D}" dt="2021-03-27T11:42:56.250" v="8" actId="20577"/>
        <pc:sldMkLst>
          <pc:docMk/>
          <pc:sldMk cId="3094949193" sldId="262"/>
        </pc:sldMkLst>
        <pc:spChg chg="mod ord">
          <ac:chgData name="Trevor N Kiggundu" userId="S::tk9894h@gre.ac.uk::eaac71e7-010d-4a02-bcda-23d4b36c8d73" providerId="AD" clId="Web-{8AB046AA-E8B9-41CF-849E-40383F30BC0D}" dt="2021-03-27T11:42:56.250" v="8" actId="20577"/>
          <ac:spMkLst>
            <pc:docMk/>
            <pc:sldMk cId="3094949193" sldId="262"/>
            <ac:spMk id="2" creationId="{6377414C-DD86-3441-825F-D5A96D0D7FA6}"/>
          </ac:spMkLst>
        </pc:spChg>
        <pc:spChg chg="del">
          <ac:chgData name="Trevor N Kiggundu" userId="S::tk9894h@gre.ac.uk::eaac71e7-010d-4a02-bcda-23d4b36c8d73" providerId="AD" clId="Web-{8AB046AA-E8B9-41CF-849E-40383F30BC0D}" dt="2021-03-27T11:41:57.639" v="2"/>
          <ac:spMkLst>
            <pc:docMk/>
            <pc:sldMk cId="3094949193" sldId="262"/>
            <ac:spMk id="9" creationId="{CCD693E7-A829-441B-A937-CB0063592010}"/>
          </ac:spMkLst>
        </pc:spChg>
        <pc:spChg chg="add">
          <ac:chgData name="Trevor N Kiggundu" userId="S::tk9894h@gre.ac.uk::eaac71e7-010d-4a02-bcda-23d4b36c8d73" providerId="AD" clId="Web-{8AB046AA-E8B9-41CF-849E-40383F30BC0D}" dt="2021-03-27T11:42:28.531" v="3"/>
          <ac:spMkLst>
            <pc:docMk/>
            <pc:sldMk cId="3094949193" sldId="262"/>
            <ac:spMk id="13" creationId="{4C790028-99AE-4AE4-8269-9913E2D50625}"/>
          </ac:spMkLst>
        </pc:spChg>
        <pc:spChg chg="add">
          <ac:chgData name="Trevor N Kiggundu" userId="S::tk9894h@gre.ac.uk::eaac71e7-010d-4a02-bcda-23d4b36c8d73" providerId="AD" clId="Web-{8AB046AA-E8B9-41CF-849E-40383F30BC0D}" dt="2021-03-27T11:42:28.531" v="3"/>
          <ac:spMkLst>
            <pc:docMk/>
            <pc:sldMk cId="3094949193" sldId="262"/>
            <ac:spMk id="15" creationId="{06936A2A-FE08-4EE0-A409-3EF3FA2448DE}"/>
          </ac:spMkLst>
        </pc:spChg>
        <pc:spChg chg="add">
          <ac:chgData name="Trevor N Kiggundu" userId="S::tk9894h@gre.ac.uk::eaac71e7-010d-4a02-bcda-23d4b36c8d73" providerId="AD" clId="Web-{8AB046AA-E8B9-41CF-849E-40383F30BC0D}" dt="2021-03-27T11:42:28.531" v="3"/>
          <ac:spMkLst>
            <pc:docMk/>
            <pc:sldMk cId="3094949193" sldId="262"/>
            <ac:spMk id="17" creationId="{BAF0407B-48CB-4C05-B0D7-7A69A0D407F1}"/>
          </ac:spMkLst>
        </pc:spChg>
        <pc:spChg chg="add">
          <ac:chgData name="Trevor N Kiggundu" userId="S::tk9894h@gre.ac.uk::eaac71e7-010d-4a02-bcda-23d4b36c8d73" providerId="AD" clId="Web-{8AB046AA-E8B9-41CF-849E-40383F30BC0D}" dt="2021-03-27T11:42:28.531" v="3"/>
          <ac:spMkLst>
            <pc:docMk/>
            <pc:sldMk cId="3094949193" sldId="262"/>
            <ac:spMk id="19" creationId="{ADC50C3D-0DA0-4914-B5B4-D1819CC69813}"/>
          </ac:spMkLst>
        </pc:spChg>
        <pc:spChg chg="add">
          <ac:chgData name="Trevor N Kiggundu" userId="S::tk9894h@gre.ac.uk::eaac71e7-010d-4a02-bcda-23d4b36c8d73" providerId="AD" clId="Web-{8AB046AA-E8B9-41CF-849E-40383F30BC0D}" dt="2021-03-27T11:42:28.531" v="3"/>
          <ac:spMkLst>
            <pc:docMk/>
            <pc:sldMk cId="3094949193" sldId="262"/>
            <ac:spMk id="21" creationId="{8CF9E583-1A92-4144-B4FA-81D98317FA04}"/>
          </ac:spMkLst>
        </pc:spChg>
        <pc:spChg chg="add">
          <ac:chgData name="Trevor N Kiggundu" userId="S::tk9894h@gre.ac.uk::eaac71e7-010d-4a02-bcda-23d4b36c8d73" providerId="AD" clId="Web-{8AB046AA-E8B9-41CF-849E-40383F30BC0D}" dt="2021-03-27T11:42:28.531" v="3"/>
          <ac:spMkLst>
            <pc:docMk/>
            <pc:sldMk cId="3094949193" sldId="262"/>
            <ac:spMk id="23" creationId="{56CDEC81-804D-46B6-95DA-DEF2A758627E}"/>
          </ac:spMkLst>
        </pc:spChg>
        <pc:spChg chg="add">
          <ac:chgData name="Trevor N Kiggundu" userId="S::tk9894h@gre.ac.uk::eaac71e7-010d-4a02-bcda-23d4b36c8d73" providerId="AD" clId="Web-{8AB046AA-E8B9-41CF-849E-40383F30BC0D}" dt="2021-03-27T11:42:28.531" v="3"/>
          <ac:spMkLst>
            <pc:docMk/>
            <pc:sldMk cId="3094949193" sldId="262"/>
            <ac:spMk id="29" creationId="{0E845C87-7EAA-46AF-B7BA-7D9A27F7FBD2}"/>
          </ac:spMkLst>
        </pc:spChg>
        <pc:spChg chg="add">
          <ac:chgData name="Trevor N Kiggundu" userId="S::tk9894h@gre.ac.uk::eaac71e7-010d-4a02-bcda-23d4b36c8d73" providerId="AD" clId="Web-{8AB046AA-E8B9-41CF-849E-40383F30BC0D}" dt="2021-03-27T11:42:28.531" v="3"/>
          <ac:spMkLst>
            <pc:docMk/>
            <pc:sldMk cId="3094949193" sldId="262"/>
            <ac:spMk id="31" creationId="{6AAAE793-35FD-4F15-816E-C3B8E037B060}"/>
          </ac:spMkLst>
        </pc:spChg>
        <pc:spChg chg="add">
          <ac:chgData name="Trevor N Kiggundu" userId="S::tk9894h@gre.ac.uk::eaac71e7-010d-4a02-bcda-23d4b36c8d73" providerId="AD" clId="Web-{8AB046AA-E8B9-41CF-849E-40383F30BC0D}" dt="2021-03-27T11:42:28.531" v="3"/>
          <ac:spMkLst>
            <pc:docMk/>
            <pc:sldMk cId="3094949193" sldId="262"/>
            <ac:spMk id="33" creationId="{E2A5D4C3-50B1-4596-A008-B917274608E1}"/>
          </ac:spMkLst>
        </pc:spChg>
        <pc:spChg chg="add">
          <ac:chgData name="Trevor N Kiggundu" userId="S::tk9894h@gre.ac.uk::eaac71e7-010d-4a02-bcda-23d4b36c8d73" providerId="AD" clId="Web-{8AB046AA-E8B9-41CF-849E-40383F30BC0D}" dt="2021-03-27T11:42:28.531" v="3"/>
          <ac:spMkLst>
            <pc:docMk/>
            <pc:sldMk cId="3094949193" sldId="262"/>
            <ac:spMk id="35" creationId="{E9129AA9-E0F9-4F97-BBA2-96A79DEFF675}"/>
          </ac:spMkLst>
        </pc:spChg>
        <pc:spChg chg="add">
          <ac:chgData name="Trevor N Kiggundu" userId="S::tk9894h@gre.ac.uk::eaac71e7-010d-4a02-bcda-23d4b36c8d73" providerId="AD" clId="Web-{8AB046AA-E8B9-41CF-849E-40383F30BC0D}" dt="2021-03-27T11:42:28.531" v="3"/>
          <ac:spMkLst>
            <pc:docMk/>
            <pc:sldMk cId="3094949193" sldId="262"/>
            <ac:spMk id="37" creationId="{947C8A03-A59D-4813-A456-D2D23826D504}"/>
          </ac:spMkLst>
        </pc:spChg>
        <pc:spChg chg="add">
          <ac:chgData name="Trevor N Kiggundu" userId="S::tk9894h@gre.ac.uk::eaac71e7-010d-4a02-bcda-23d4b36c8d73" providerId="AD" clId="Web-{8AB046AA-E8B9-41CF-849E-40383F30BC0D}" dt="2021-03-27T11:42:28.531" v="3"/>
          <ac:spMkLst>
            <pc:docMk/>
            <pc:sldMk cId="3094949193" sldId="262"/>
            <ac:spMk id="39" creationId="{3024641D-BB05-4708-8F6A-9824DECAF14C}"/>
          </ac:spMkLst>
        </pc:spChg>
        <pc:picChg chg="mod">
          <ac:chgData name="Trevor N Kiggundu" userId="S::tk9894h@gre.ac.uk::eaac71e7-010d-4a02-bcda-23d4b36c8d73" providerId="AD" clId="Web-{8AB046AA-E8B9-41CF-849E-40383F30BC0D}" dt="2021-03-27T11:42:28.531" v="3"/>
          <ac:picMkLst>
            <pc:docMk/>
            <pc:sldMk cId="3094949193" sldId="262"/>
            <ac:picMk id="4" creationId="{8D39186A-1918-4997-BEA5-EC56EA99E22A}"/>
          </ac:picMkLst>
        </pc:picChg>
        <pc:picChg chg="del">
          <ac:chgData name="Trevor N Kiggundu" userId="S::tk9894h@gre.ac.uk::eaac71e7-010d-4a02-bcda-23d4b36c8d73" providerId="AD" clId="Web-{8AB046AA-E8B9-41CF-849E-40383F30BC0D}" dt="2021-03-27T11:41:57.639" v="2"/>
          <ac:picMkLst>
            <pc:docMk/>
            <pc:sldMk cId="3094949193" sldId="262"/>
            <ac:picMk id="8" creationId="{C2D789B1-ADD3-4C95-A8D7-81F4F10C3522}"/>
          </ac:picMkLst>
        </pc:picChg>
        <pc:picChg chg="add">
          <ac:chgData name="Trevor N Kiggundu" userId="S::tk9894h@gre.ac.uk::eaac71e7-010d-4a02-bcda-23d4b36c8d73" providerId="AD" clId="Web-{8AB046AA-E8B9-41CF-849E-40383F30BC0D}" dt="2021-03-27T11:42:28.531" v="3"/>
          <ac:picMkLst>
            <pc:docMk/>
            <pc:sldMk cId="3094949193" sldId="262"/>
            <ac:picMk id="10" creationId="{01AF5FBB-9FDC-4D75-9DD6-DAF01ED197A0}"/>
          </ac:picMkLst>
        </pc:picChg>
        <pc:picChg chg="add">
          <ac:chgData name="Trevor N Kiggundu" userId="S::tk9894h@gre.ac.uk::eaac71e7-010d-4a02-bcda-23d4b36c8d73" providerId="AD" clId="Web-{8AB046AA-E8B9-41CF-849E-40383F30BC0D}" dt="2021-03-27T11:42:28.531" v="3"/>
          <ac:picMkLst>
            <pc:docMk/>
            <pc:sldMk cId="3094949193" sldId="262"/>
            <ac:picMk id="11" creationId="{933BBBE6-F4CF-483E-BA74-B51421B4D93F}"/>
          </ac:picMkLst>
        </pc:picChg>
        <pc:picChg chg="add">
          <ac:chgData name="Trevor N Kiggundu" userId="S::tk9894h@gre.ac.uk::eaac71e7-010d-4a02-bcda-23d4b36c8d73" providerId="AD" clId="Web-{8AB046AA-E8B9-41CF-849E-40383F30BC0D}" dt="2021-03-27T11:42:28.531" v="3"/>
          <ac:picMkLst>
            <pc:docMk/>
            <pc:sldMk cId="3094949193" sldId="262"/>
            <ac:picMk id="25" creationId="{70333DD4-1BAD-4A0F-97CE-BC0365285F45}"/>
          </ac:picMkLst>
        </pc:picChg>
        <pc:picChg chg="add">
          <ac:chgData name="Trevor N Kiggundu" userId="S::tk9894h@gre.ac.uk::eaac71e7-010d-4a02-bcda-23d4b36c8d73" providerId="AD" clId="Web-{8AB046AA-E8B9-41CF-849E-40383F30BC0D}" dt="2021-03-27T11:42:28.531" v="3"/>
          <ac:picMkLst>
            <pc:docMk/>
            <pc:sldMk cId="3094949193" sldId="262"/>
            <ac:picMk id="27" creationId="{B00B2048-F340-478F-9B06-A78BBA2D672E}"/>
          </ac:picMkLst>
        </pc:picChg>
      </pc:sldChg>
    </pc:docChg>
  </pc:docChgLst>
  <pc:docChgLst>
    <pc:chgData name="Abu Talha Chowdhury" userId="S::ac9516w@gre.ac.uk::492ce96d-fab8-4f4d-a914-88eb22310bf7" providerId="AD" clId="Web-{7A56D852-BA83-469E-9D33-2A732FDF0C0C}"/>
    <pc:docChg chg="addSld modSld">
      <pc:chgData name="Abu Talha Chowdhury" userId="S::ac9516w@gre.ac.uk::492ce96d-fab8-4f4d-a914-88eb22310bf7" providerId="AD" clId="Web-{7A56D852-BA83-469E-9D33-2A732FDF0C0C}" dt="2021-03-28T23:32:21.615" v="555" actId="20577"/>
      <pc:docMkLst>
        <pc:docMk/>
      </pc:docMkLst>
      <pc:sldChg chg="addSp delSp modSp">
        <pc:chgData name="Abu Talha Chowdhury" userId="S::ac9516w@gre.ac.uk::492ce96d-fab8-4f4d-a914-88eb22310bf7" providerId="AD" clId="Web-{7A56D852-BA83-469E-9D33-2A732FDF0C0C}" dt="2021-03-28T23:09:14.435" v="395" actId="20577"/>
        <pc:sldMkLst>
          <pc:docMk/>
          <pc:sldMk cId="2546934576" sldId="266"/>
        </pc:sldMkLst>
        <pc:spChg chg="mod">
          <ac:chgData name="Abu Talha Chowdhury" userId="S::ac9516w@gre.ac.uk::492ce96d-fab8-4f4d-a914-88eb22310bf7" providerId="AD" clId="Web-{7A56D852-BA83-469E-9D33-2A732FDF0C0C}" dt="2021-03-28T20:42:25.390" v="78" actId="20577"/>
          <ac:spMkLst>
            <pc:docMk/>
            <pc:sldMk cId="2546934576" sldId="266"/>
            <ac:spMk id="2" creationId="{971FDDE8-0B8E-BD41-A5CB-CC2117C701FC}"/>
          </ac:spMkLst>
        </pc:spChg>
        <pc:spChg chg="mod">
          <ac:chgData name="Abu Talha Chowdhury" userId="S::ac9516w@gre.ac.uk::492ce96d-fab8-4f4d-a914-88eb22310bf7" providerId="AD" clId="Web-{7A56D852-BA83-469E-9D33-2A732FDF0C0C}" dt="2021-03-28T20:35:23.397" v="0" actId="14100"/>
          <ac:spMkLst>
            <pc:docMk/>
            <pc:sldMk cId="2546934576" sldId="266"/>
            <ac:spMk id="3" creationId="{4865D6A0-A3BE-EE47-80A0-9E607D7AA73C}"/>
          </ac:spMkLst>
        </pc:spChg>
        <pc:spChg chg="add mod">
          <ac:chgData name="Abu Talha Chowdhury" userId="S::ac9516w@gre.ac.uk::492ce96d-fab8-4f4d-a914-88eb22310bf7" providerId="AD" clId="Web-{7A56D852-BA83-469E-9D33-2A732FDF0C0C}" dt="2021-03-28T23:09:14.435" v="395" actId="20577"/>
          <ac:spMkLst>
            <pc:docMk/>
            <pc:sldMk cId="2546934576" sldId="266"/>
            <ac:spMk id="5" creationId="{3B305308-3988-4B01-9FD6-6B8B29C4526D}"/>
          </ac:spMkLst>
        </pc:spChg>
        <pc:spChg chg="add del mod">
          <ac:chgData name="Abu Talha Chowdhury" userId="S::ac9516w@gre.ac.uk::492ce96d-fab8-4f4d-a914-88eb22310bf7" providerId="AD" clId="Web-{7A56D852-BA83-469E-9D33-2A732FDF0C0C}" dt="2021-03-28T22:55:00.584" v="250"/>
          <ac:spMkLst>
            <pc:docMk/>
            <pc:sldMk cId="2546934576" sldId="266"/>
            <ac:spMk id="15" creationId="{E63F0C38-178C-4BDE-AD48-17915E49DDF2}"/>
          </ac:spMkLst>
        </pc:spChg>
        <pc:spChg chg="add del mod">
          <ac:chgData name="Abu Talha Chowdhury" userId="S::ac9516w@gre.ac.uk::492ce96d-fab8-4f4d-a914-88eb22310bf7" providerId="AD" clId="Web-{7A56D852-BA83-469E-9D33-2A732FDF0C0C}" dt="2021-03-28T22:55:00.584" v="249"/>
          <ac:spMkLst>
            <pc:docMk/>
            <pc:sldMk cId="2546934576" sldId="266"/>
            <ac:spMk id="16" creationId="{10FE967D-5E1C-4544-AB53-AFF67BD1BDB3}"/>
          </ac:spMkLst>
        </pc:spChg>
        <pc:spChg chg="add mod">
          <ac:chgData name="Abu Talha Chowdhury" userId="S::ac9516w@gre.ac.uk::492ce96d-fab8-4f4d-a914-88eb22310bf7" providerId="AD" clId="Web-{7A56D852-BA83-469E-9D33-2A732FDF0C0C}" dt="2021-03-28T23:07:59.618" v="386" actId="20577"/>
          <ac:spMkLst>
            <pc:docMk/>
            <pc:sldMk cId="2546934576" sldId="266"/>
            <ac:spMk id="17" creationId="{BDA66F0E-978F-4882-8040-62C614880812}"/>
          </ac:spMkLst>
        </pc:spChg>
        <pc:spChg chg="add del mod">
          <ac:chgData name="Abu Talha Chowdhury" userId="S::ac9516w@gre.ac.uk::492ce96d-fab8-4f4d-a914-88eb22310bf7" providerId="AD" clId="Web-{7A56D852-BA83-469E-9D33-2A732FDF0C0C}" dt="2021-03-28T22:58:12.258" v="274"/>
          <ac:spMkLst>
            <pc:docMk/>
            <pc:sldMk cId="2546934576" sldId="266"/>
            <ac:spMk id="18" creationId="{0F12B76C-F736-4ADA-8F5A-3CF67A25CD0E}"/>
          </ac:spMkLst>
        </pc:spChg>
        <pc:spChg chg="add mod">
          <ac:chgData name="Abu Talha Chowdhury" userId="S::ac9516w@gre.ac.uk::492ce96d-fab8-4f4d-a914-88eb22310bf7" providerId="AD" clId="Web-{7A56D852-BA83-469E-9D33-2A732FDF0C0C}" dt="2021-03-28T23:08:39.573" v="392" actId="20577"/>
          <ac:spMkLst>
            <pc:docMk/>
            <pc:sldMk cId="2546934576" sldId="266"/>
            <ac:spMk id="19" creationId="{58A2E9E5-D01C-4AFE-938C-03CC54E78FCE}"/>
          </ac:spMkLst>
        </pc:spChg>
        <pc:spChg chg="ord">
          <ac:chgData name="Abu Talha Chowdhury" userId="S::ac9516w@gre.ac.uk::492ce96d-fab8-4f4d-a914-88eb22310bf7" providerId="AD" clId="Web-{7A56D852-BA83-469E-9D33-2A732FDF0C0C}" dt="2021-03-28T20:54:46.582" v="210"/>
          <ac:spMkLst>
            <pc:docMk/>
            <pc:sldMk cId="2546934576" sldId="266"/>
            <ac:spMk id="29" creationId="{40C8693A-B687-4F5E-B86B-B4F11D52347E}"/>
          </ac:spMkLst>
        </pc:spChg>
        <pc:spChg chg="add mod ord">
          <ac:chgData name="Abu Talha Chowdhury" userId="S::ac9516w@gre.ac.uk::492ce96d-fab8-4f4d-a914-88eb22310bf7" providerId="AD" clId="Web-{7A56D852-BA83-469E-9D33-2A732FDF0C0C}" dt="2021-03-28T20:55:04.411" v="212"/>
          <ac:spMkLst>
            <pc:docMk/>
            <pc:sldMk cId="2546934576" sldId="266"/>
            <ac:spMk id="940" creationId="{D94D53D0-1D31-4ED0-9A97-E89AB8B7C986}"/>
          </ac:spMkLst>
        </pc:spChg>
        <pc:spChg chg="add del mod">
          <ac:chgData name="Abu Talha Chowdhury" userId="S::ac9516w@gre.ac.uk::492ce96d-fab8-4f4d-a914-88eb22310bf7" providerId="AD" clId="Web-{7A56D852-BA83-469E-9D33-2A732FDF0C0C}" dt="2021-03-28T21:00:27.558" v="234"/>
          <ac:spMkLst>
            <pc:docMk/>
            <pc:sldMk cId="2546934576" sldId="266"/>
            <ac:spMk id="943" creationId="{0CF478FE-B6E7-4248-9857-90B06E7838F1}"/>
          </ac:spMkLst>
        </pc:spChg>
        <pc:graphicFrameChg chg="add del mod modGraphic">
          <ac:chgData name="Abu Talha Chowdhury" userId="S::ac9516w@gre.ac.uk::492ce96d-fab8-4f4d-a914-88eb22310bf7" providerId="AD" clId="Web-{7A56D852-BA83-469E-9D33-2A732FDF0C0C}" dt="2021-03-28T20:53:43.627" v="202"/>
          <ac:graphicFrameMkLst>
            <pc:docMk/>
            <pc:sldMk cId="2546934576" sldId="266"/>
            <ac:graphicFrameMk id="6" creationId="{A1F56B88-D904-43B5-B187-8522F3DCFF99}"/>
          </ac:graphicFrameMkLst>
        </pc:graphicFrameChg>
        <pc:picChg chg="del">
          <ac:chgData name="Abu Talha Chowdhury" userId="S::ac9516w@gre.ac.uk::492ce96d-fab8-4f4d-a914-88eb22310bf7" providerId="AD" clId="Web-{7A56D852-BA83-469E-9D33-2A732FDF0C0C}" dt="2021-03-28T20:42:27.718" v="79"/>
          <ac:picMkLst>
            <pc:docMk/>
            <pc:sldMk cId="2546934576" sldId="266"/>
            <ac:picMk id="4" creationId="{F82DBD11-5505-43C5-BC8C-9B86CFA5E286}"/>
          </ac:picMkLst>
        </pc:picChg>
        <pc:cxnChg chg="add mod">
          <ac:chgData name="Abu Talha Chowdhury" userId="S::ac9516w@gre.ac.uk::492ce96d-fab8-4f4d-a914-88eb22310bf7" providerId="AD" clId="Web-{7A56D852-BA83-469E-9D33-2A732FDF0C0C}" dt="2021-03-28T22:59:39.608" v="298" actId="1076"/>
          <ac:cxnSpMkLst>
            <pc:docMk/>
            <pc:sldMk cId="2546934576" sldId="266"/>
            <ac:cxnSpMk id="20" creationId="{A206B0A2-64FF-4E87-8A0D-B2460A8D6E7F}"/>
          </ac:cxnSpMkLst>
        </pc:cxnChg>
        <pc:cxnChg chg="add mod">
          <ac:chgData name="Abu Talha Chowdhury" userId="S::ac9516w@gre.ac.uk::492ce96d-fab8-4f4d-a914-88eb22310bf7" providerId="AD" clId="Web-{7A56D852-BA83-469E-9D33-2A732FDF0C0C}" dt="2021-03-28T22:59:31.592" v="296" actId="1076"/>
          <ac:cxnSpMkLst>
            <pc:docMk/>
            <pc:sldMk cId="2546934576" sldId="266"/>
            <ac:cxnSpMk id="21" creationId="{8E14D43F-81A9-457C-8136-139198F4A1CF}"/>
          </ac:cxnSpMkLst>
        </pc:cxnChg>
        <pc:cxnChg chg="add mod">
          <ac:chgData name="Abu Talha Chowdhury" userId="S::ac9516w@gre.ac.uk::492ce96d-fab8-4f4d-a914-88eb22310bf7" providerId="AD" clId="Web-{7A56D852-BA83-469E-9D33-2A732FDF0C0C}" dt="2021-03-28T20:59:30.291" v="229"/>
          <ac:cxnSpMkLst>
            <pc:docMk/>
            <pc:sldMk cId="2546934576" sldId="266"/>
            <ac:cxnSpMk id="941" creationId="{9D6AD41D-37BD-47EF-BD34-988A3C076EED}"/>
          </ac:cxnSpMkLst>
        </pc:cxnChg>
        <pc:cxnChg chg="add mod">
          <ac:chgData name="Abu Talha Chowdhury" userId="S::ac9516w@gre.ac.uk::492ce96d-fab8-4f4d-a914-88eb22310bf7" providerId="AD" clId="Web-{7A56D852-BA83-469E-9D33-2A732FDF0C0C}" dt="2021-03-28T20:59:19.072" v="228"/>
          <ac:cxnSpMkLst>
            <pc:docMk/>
            <pc:sldMk cId="2546934576" sldId="266"/>
            <ac:cxnSpMk id="942" creationId="{F64B7AA0-F470-4ADE-B62E-4D7CB555BA42}"/>
          </ac:cxnSpMkLst>
        </pc:cxnChg>
      </pc:sldChg>
      <pc:sldChg chg="addSp delSp modSp add replId">
        <pc:chgData name="Abu Talha Chowdhury" userId="S::ac9516w@gre.ac.uk::492ce96d-fab8-4f4d-a914-88eb22310bf7" providerId="AD" clId="Web-{7A56D852-BA83-469E-9D33-2A732FDF0C0C}" dt="2021-03-28T23:32:21.615" v="555" actId="20577"/>
        <pc:sldMkLst>
          <pc:docMk/>
          <pc:sldMk cId="1300404618" sldId="267"/>
        </pc:sldMkLst>
        <pc:spChg chg="mod">
          <ac:chgData name="Abu Talha Chowdhury" userId="S::ac9516w@gre.ac.uk::492ce96d-fab8-4f4d-a914-88eb22310bf7" providerId="AD" clId="Web-{7A56D852-BA83-469E-9D33-2A732FDF0C0C}" dt="2021-03-28T23:29:14.317" v="536" actId="20577"/>
          <ac:spMkLst>
            <pc:docMk/>
            <pc:sldMk cId="1300404618" sldId="267"/>
            <ac:spMk id="2" creationId="{971FDDE8-0B8E-BD41-A5CB-CC2117C701FC}"/>
          </ac:spMkLst>
        </pc:spChg>
        <pc:spChg chg="del">
          <ac:chgData name="Abu Talha Chowdhury" userId="S::ac9516w@gre.ac.uk::492ce96d-fab8-4f4d-a914-88eb22310bf7" providerId="AD" clId="Web-{7A56D852-BA83-469E-9D33-2A732FDF0C0C}" dt="2021-03-28T23:01:54.617" v="326"/>
          <ac:spMkLst>
            <pc:docMk/>
            <pc:sldMk cId="1300404618" sldId="267"/>
            <ac:spMk id="3" creationId="{4865D6A0-A3BE-EE47-80A0-9E607D7AA73C}"/>
          </ac:spMkLst>
        </pc:spChg>
        <pc:spChg chg="del mod">
          <ac:chgData name="Abu Talha Chowdhury" userId="S::ac9516w@gre.ac.uk::492ce96d-fab8-4f4d-a914-88eb22310bf7" providerId="AD" clId="Web-{7A56D852-BA83-469E-9D33-2A732FDF0C0C}" dt="2021-03-28T23:01:46.319" v="317"/>
          <ac:spMkLst>
            <pc:docMk/>
            <pc:sldMk cId="1300404618" sldId="267"/>
            <ac:spMk id="5" creationId="{3B305308-3988-4B01-9FD6-6B8B29C4526D}"/>
          </ac:spMkLst>
        </pc:spChg>
        <pc:spChg chg="add del mod">
          <ac:chgData name="Abu Talha Chowdhury" userId="S::ac9516w@gre.ac.uk::492ce96d-fab8-4f4d-a914-88eb22310bf7" providerId="AD" clId="Web-{7A56D852-BA83-469E-9D33-2A732FDF0C0C}" dt="2021-03-28T23:02:41.354" v="336"/>
          <ac:spMkLst>
            <pc:docMk/>
            <pc:sldMk cId="1300404618" sldId="267"/>
            <ac:spMk id="6" creationId="{51CADACA-7DC4-469F-8751-76DE40E2A443}"/>
          </ac:spMkLst>
        </pc:spChg>
        <pc:spChg chg="add del mod">
          <ac:chgData name="Abu Talha Chowdhury" userId="S::ac9516w@gre.ac.uk::492ce96d-fab8-4f4d-a914-88eb22310bf7" providerId="AD" clId="Web-{7A56D852-BA83-469E-9D33-2A732FDF0C0C}" dt="2021-03-28T23:02:44.370" v="337"/>
          <ac:spMkLst>
            <pc:docMk/>
            <pc:sldMk cId="1300404618" sldId="267"/>
            <ac:spMk id="8" creationId="{6CD9A222-EAB5-40E0-B988-F4139A7F4957}"/>
          </ac:spMkLst>
        </pc:spChg>
        <pc:spChg chg="add del mod">
          <ac:chgData name="Abu Talha Chowdhury" userId="S::ac9516w@gre.ac.uk::492ce96d-fab8-4f4d-a914-88eb22310bf7" providerId="AD" clId="Web-{7A56D852-BA83-469E-9D33-2A732FDF0C0C}" dt="2021-03-28T23:19:49.414" v="464"/>
          <ac:spMkLst>
            <pc:docMk/>
            <pc:sldMk cId="1300404618" sldId="267"/>
            <ac:spMk id="9" creationId="{82C7B664-5B6C-46B5-B132-E9A0402C79EA}"/>
          </ac:spMkLst>
        </pc:spChg>
        <pc:spChg chg="del">
          <ac:chgData name="Abu Talha Chowdhury" userId="S::ac9516w@gre.ac.uk::492ce96d-fab8-4f4d-a914-88eb22310bf7" providerId="AD" clId="Web-{7A56D852-BA83-469E-9D33-2A732FDF0C0C}" dt="2021-03-28T23:01:53.163" v="322"/>
          <ac:spMkLst>
            <pc:docMk/>
            <pc:sldMk cId="1300404618" sldId="267"/>
            <ac:spMk id="17" creationId="{BDA66F0E-978F-4882-8040-62C614880812}"/>
          </ac:spMkLst>
        </pc:spChg>
        <pc:spChg chg="del">
          <ac:chgData name="Abu Talha Chowdhury" userId="S::ac9516w@gre.ac.uk::492ce96d-fab8-4f4d-a914-88eb22310bf7" providerId="AD" clId="Web-{7A56D852-BA83-469E-9D33-2A732FDF0C0C}" dt="2021-03-28T23:01:53.163" v="321"/>
          <ac:spMkLst>
            <pc:docMk/>
            <pc:sldMk cId="1300404618" sldId="267"/>
            <ac:spMk id="19" creationId="{58A2E9E5-D01C-4AFE-938C-03CC54E78FCE}"/>
          </ac:spMkLst>
        </pc:spChg>
        <pc:spChg chg="del">
          <ac:chgData name="Abu Talha Chowdhury" userId="S::ac9516w@gre.ac.uk::492ce96d-fab8-4f4d-a914-88eb22310bf7" providerId="AD" clId="Web-{7A56D852-BA83-469E-9D33-2A732FDF0C0C}" dt="2021-03-28T23:01:54.617" v="332"/>
          <ac:spMkLst>
            <pc:docMk/>
            <pc:sldMk cId="1300404618" sldId="267"/>
            <ac:spMk id="29" creationId="{40C8693A-B687-4F5E-B86B-B4F11D52347E}"/>
          </ac:spMkLst>
        </pc:spChg>
        <pc:spChg chg="del">
          <ac:chgData name="Abu Talha Chowdhury" userId="S::ac9516w@gre.ac.uk::492ce96d-fab8-4f4d-a914-88eb22310bf7" providerId="AD" clId="Web-{7A56D852-BA83-469E-9D33-2A732FDF0C0C}" dt="2021-03-28T23:01:54.617" v="329"/>
          <ac:spMkLst>
            <pc:docMk/>
            <pc:sldMk cId="1300404618" sldId="267"/>
            <ac:spMk id="35" creationId="{E7B58214-716F-43B8-8272-85CE2B9AB0B5}"/>
          </ac:spMkLst>
        </pc:spChg>
        <pc:spChg chg="del">
          <ac:chgData name="Abu Talha Chowdhury" userId="S::ac9516w@gre.ac.uk::492ce96d-fab8-4f4d-a914-88eb22310bf7" providerId="AD" clId="Web-{7A56D852-BA83-469E-9D33-2A732FDF0C0C}" dt="2021-03-28T23:01:54.617" v="328"/>
          <ac:spMkLst>
            <pc:docMk/>
            <pc:sldMk cId="1300404618" sldId="267"/>
            <ac:spMk id="37" creationId="{2A5C070E-7DB1-4147-B6A8-D14B9C40E159}"/>
          </ac:spMkLst>
        </pc:spChg>
        <pc:spChg chg="del">
          <ac:chgData name="Abu Talha Chowdhury" userId="S::ac9516w@gre.ac.uk::492ce96d-fab8-4f4d-a914-88eb22310bf7" providerId="AD" clId="Web-{7A56D852-BA83-469E-9D33-2A732FDF0C0C}" dt="2021-03-28T23:01:54.617" v="327"/>
          <ac:spMkLst>
            <pc:docMk/>
            <pc:sldMk cId="1300404618" sldId="267"/>
            <ac:spMk id="39" creationId="{A31070C9-36CD-4B65-8159-324995821FB9}"/>
          </ac:spMkLst>
        </pc:spChg>
        <pc:spChg chg="del">
          <ac:chgData name="Abu Talha Chowdhury" userId="S::ac9516w@gre.ac.uk::492ce96d-fab8-4f4d-a914-88eb22310bf7" providerId="AD" clId="Web-{7A56D852-BA83-469E-9D33-2A732FDF0C0C}" dt="2021-03-28T23:01:53.163" v="325"/>
          <ac:spMkLst>
            <pc:docMk/>
            <pc:sldMk cId="1300404618" sldId="267"/>
            <ac:spMk id="41" creationId="{89C35FB2-5194-4BE0-92D0-464E2B7116C7}"/>
          </ac:spMkLst>
        </pc:spChg>
        <pc:spChg chg="del">
          <ac:chgData name="Abu Talha Chowdhury" userId="S::ac9516w@gre.ac.uk::492ce96d-fab8-4f4d-a914-88eb22310bf7" providerId="AD" clId="Web-{7A56D852-BA83-469E-9D33-2A732FDF0C0C}" dt="2021-03-28T23:01:48.179" v="318"/>
          <ac:spMkLst>
            <pc:docMk/>
            <pc:sldMk cId="1300404618" sldId="267"/>
            <ac:spMk id="940" creationId="{D94D53D0-1D31-4ED0-9A97-E89AB8B7C986}"/>
          </ac:spMkLst>
        </pc:spChg>
        <pc:graphicFrameChg chg="add mod modGraphic">
          <ac:chgData name="Abu Talha Chowdhury" userId="S::ac9516w@gre.ac.uk::492ce96d-fab8-4f4d-a914-88eb22310bf7" providerId="AD" clId="Web-{7A56D852-BA83-469E-9D33-2A732FDF0C0C}" dt="2021-03-28T23:32:21.615" v="555" actId="20577"/>
          <ac:graphicFrameMkLst>
            <pc:docMk/>
            <pc:sldMk cId="1300404618" sldId="267"/>
            <ac:graphicFrameMk id="10" creationId="{17A0A592-5FE3-4030-809B-3332E450A32F}"/>
          </ac:graphicFrameMkLst>
        </pc:graphicFrameChg>
        <pc:picChg chg="del">
          <ac:chgData name="Abu Talha Chowdhury" userId="S::ac9516w@gre.ac.uk::492ce96d-fab8-4f4d-a914-88eb22310bf7" providerId="AD" clId="Web-{7A56D852-BA83-469E-9D33-2A732FDF0C0C}" dt="2021-03-28T23:01:54.617" v="331"/>
          <ac:picMkLst>
            <pc:docMk/>
            <pc:sldMk cId="1300404618" sldId="267"/>
            <ac:picMk id="31" creationId="{D51084F9-D042-49BE-9E1A-43E583B98FCC}"/>
          </ac:picMkLst>
        </pc:picChg>
        <pc:picChg chg="del">
          <ac:chgData name="Abu Talha Chowdhury" userId="S::ac9516w@gre.ac.uk::492ce96d-fab8-4f4d-a914-88eb22310bf7" providerId="AD" clId="Web-{7A56D852-BA83-469E-9D33-2A732FDF0C0C}" dt="2021-03-28T23:01:54.617" v="330"/>
          <ac:picMkLst>
            <pc:docMk/>
            <pc:sldMk cId="1300404618" sldId="267"/>
            <ac:picMk id="33" creationId="{EE65CA45-264D-4FD3-9249-3CB04EC97E80}"/>
          </ac:picMkLst>
        </pc:picChg>
        <pc:cxnChg chg="del">
          <ac:chgData name="Abu Talha Chowdhury" userId="S::ac9516w@gre.ac.uk::492ce96d-fab8-4f4d-a914-88eb22310bf7" providerId="AD" clId="Web-{7A56D852-BA83-469E-9D33-2A732FDF0C0C}" dt="2021-03-28T23:01:53.163" v="320"/>
          <ac:cxnSpMkLst>
            <pc:docMk/>
            <pc:sldMk cId="1300404618" sldId="267"/>
            <ac:cxnSpMk id="20" creationId="{A206B0A2-64FF-4E87-8A0D-B2460A8D6E7F}"/>
          </ac:cxnSpMkLst>
        </pc:cxnChg>
        <pc:cxnChg chg="del">
          <ac:chgData name="Abu Talha Chowdhury" userId="S::ac9516w@gre.ac.uk::492ce96d-fab8-4f4d-a914-88eb22310bf7" providerId="AD" clId="Web-{7A56D852-BA83-469E-9D33-2A732FDF0C0C}" dt="2021-03-28T23:01:53.163" v="319"/>
          <ac:cxnSpMkLst>
            <pc:docMk/>
            <pc:sldMk cId="1300404618" sldId="267"/>
            <ac:cxnSpMk id="21" creationId="{8E14D43F-81A9-457C-8136-139198F4A1CF}"/>
          </ac:cxnSpMkLst>
        </pc:cxnChg>
        <pc:cxnChg chg="del">
          <ac:chgData name="Abu Talha Chowdhury" userId="S::ac9516w@gre.ac.uk::492ce96d-fab8-4f4d-a914-88eb22310bf7" providerId="AD" clId="Web-{7A56D852-BA83-469E-9D33-2A732FDF0C0C}" dt="2021-03-28T23:01:53.163" v="324"/>
          <ac:cxnSpMkLst>
            <pc:docMk/>
            <pc:sldMk cId="1300404618" sldId="267"/>
            <ac:cxnSpMk id="941" creationId="{9D6AD41D-37BD-47EF-BD34-988A3C076EED}"/>
          </ac:cxnSpMkLst>
        </pc:cxnChg>
        <pc:cxnChg chg="del">
          <ac:chgData name="Abu Talha Chowdhury" userId="S::ac9516w@gre.ac.uk::492ce96d-fab8-4f4d-a914-88eb22310bf7" providerId="AD" clId="Web-{7A56D852-BA83-469E-9D33-2A732FDF0C0C}" dt="2021-03-28T23:01:53.163" v="323"/>
          <ac:cxnSpMkLst>
            <pc:docMk/>
            <pc:sldMk cId="1300404618" sldId="267"/>
            <ac:cxnSpMk id="942" creationId="{F64B7AA0-F470-4ADE-B62E-4D7CB555BA42}"/>
          </ac:cxnSpMkLst>
        </pc:cxnChg>
      </pc:sldChg>
    </pc:docChg>
  </pc:docChgLst>
  <pc:docChgLst>
    <pc:chgData name="Abu Talha Chowdhury" userId="S::ac9516w@gre.ac.uk::492ce96d-fab8-4f4d-a914-88eb22310bf7" providerId="AD" clId="Web-{792EAFEA-63DB-4AE0-9B04-FC955355E21A}"/>
    <pc:docChg chg="addSld modSld">
      <pc:chgData name="Abu Talha Chowdhury" userId="S::ac9516w@gre.ac.uk::492ce96d-fab8-4f4d-a914-88eb22310bf7" providerId="AD" clId="Web-{792EAFEA-63DB-4AE0-9B04-FC955355E21A}" dt="2021-03-29T03:30:27.597" v="482" actId="20577"/>
      <pc:docMkLst>
        <pc:docMk/>
      </pc:docMkLst>
      <pc:sldChg chg="addSp delSp modSp">
        <pc:chgData name="Abu Talha Chowdhury" userId="S::ac9516w@gre.ac.uk::492ce96d-fab8-4f4d-a914-88eb22310bf7" providerId="AD" clId="Web-{792EAFEA-63DB-4AE0-9B04-FC955355E21A}" dt="2021-03-29T03:30:27.597" v="482" actId="20577"/>
        <pc:sldMkLst>
          <pc:docMk/>
          <pc:sldMk cId="2546934576" sldId="266"/>
        </pc:sldMkLst>
        <pc:spChg chg="mod">
          <ac:chgData name="Abu Talha Chowdhury" userId="S::ac9516w@gre.ac.uk::492ce96d-fab8-4f4d-a914-88eb22310bf7" providerId="AD" clId="Web-{792EAFEA-63DB-4AE0-9B04-FC955355E21A}" dt="2021-03-29T03:30:27.597" v="482" actId="20577"/>
          <ac:spMkLst>
            <pc:docMk/>
            <pc:sldMk cId="2546934576" sldId="266"/>
            <ac:spMk id="5" creationId="{3B305308-3988-4B01-9FD6-6B8B29C4526D}"/>
          </ac:spMkLst>
        </pc:spChg>
        <pc:spChg chg="mod">
          <ac:chgData name="Abu Talha Chowdhury" userId="S::ac9516w@gre.ac.uk::492ce96d-fab8-4f4d-a914-88eb22310bf7" providerId="AD" clId="Web-{792EAFEA-63DB-4AE0-9B04-FC955355E21A}" dt="2021-03-29T03:30:19.034" v="481" actId="20577"/>
          <ac:spMkLst>
            <pc:docMk/>
            <pc:sldMk cId="2546934576" sldId="266"/>
            <ac:spMk id="17" creationId="{BDA66F0E-978F-4882-8040-62C614880812}"/>
          </ac:spMkLst>
        </pc:spChg>
        <pc:spChg chg="mod">
          <ac:chgData name="Abu Talha Chowdhury" userId="S::ac9516w@gre.ac.uk::492ce96d-fab8-4f4d-a914-88eb22310bf7" providerId="AD" clId="Web-{792EAFEA-63DB-4AE0-9B04-FC955355E21A}" dt="2021-03-29T03:30:14.393" v="480" actId="20577"/>
          <ac:spMkLst>
            <pc:docMk/>
            <pc:sldMk cId="2546934576" sldId="266"/>
            <ac:spMk id="19" creationId="{58A2E9E5-D01C-4AFE-938C-03CC54E78FCE}"/>
          </ac:spMkLst>
        </pc:spChg>
        <pc:spChg chg="mod">
          <ac:chgData name="Abu Talha Chowdhury" userId="S::ac9516w@gre.ac.uk::492ce96d-fab8-4f4d-a914-88eb22310bf7" providerId="AD" clId="Web-{792EAFEA-63DB-4AE0-9B04-FC955355E21A}" dt="2021-03-29T03:04:46.693" v="374"/>
          <ac:spMkLst>
            <pc:docMk/>
            <pc:sldMk cId="2546934576" sldId="266"/>
            <ac:spMk id="940" creationId="{D94D53D0-1D31-4ED0-9A97-E89AB8B7C986}"/>
          </ac:spMkLst>
        </pc:spChg>
        <pc:picChg chg="add mod">
          <ac:chgData name="Abu Talha Chowdhury" userId="S::ac9516w@gre.ac.uk::492ce96d-fab8-4f4d-a914-88eb22310bf7" providerId="AD" clId="Web-{792EAFEA-63DB-4AE0-9B04-FC955355E21A}" dt="2021-03-29T03:20:43.284" v="429" actId="1076"/>
          <ac:picMkLst>
            <pc:docMk/>
            <pc:sldMk cId="2546934576" sldId="266"/>
            <ac:picMk id="4" creationId="{57FC0B50-C4C5-4E31-AD16-E12DE81FB474}"/>
          </ac:picMkLst>
        </pc:picChg>
        <pc:picChg chg="add del mod">
          <ac:chgData name="Abu Talha Chowdhury" userId="S::ac9516w@gre.ac.uk::492ce96d-fab8-4f4d-a914-88eb22310bf7" providerId="AD" clId="Web-{792EAFEA-63DB-4AE0-9B04-FC955355E21A}" dt="2021-03-29T03:20:36.487" v="428"/>
          <ac:picMkLst>
            <pc:docMk/>
            <pc:sldMk cId="2546934576" sldId="266"/>
            <ac:picMk id="6" creationId="{8C0E993C-66C5-4503-BBA9-B2ED12F6A1A4}"/>
          </ac:picMkLst>
        </pc:picChg>
        <pc:picChg chg="add del mod">
          <ac:chgData name="Abu Talha Chowdhury" userId="S::ac9516w@gre.ac.uk::492ce96d-fab8-4f4d-a914-88eb22310bf7" providerId="AD" clId="Web-{792EAFEA-63DB-4AE0-9B04-FC955355E21A}" dt="2021-03-29T03:20:34.862" v="427"/>
          <ac:picMkLst>
            <pc:docMk/>
            <pc:sldMk cId="2546934576" sldId="266"/>
            <ac:picMk id="7" creationId="{4156385E-D225-40F9-B722-737C8F6F7881}"/>
          </ac:picMkLst>
        </pc:picChg>
      </pc:sldChg>
      <pc:sldChg chg="addSp delSp modSp">
        <pc:chgData name="Abu Talha Chowdhury" userId="S::ac9516w@gre.ac.uk::492ce96d-fab8-4f4d-a914-88eb22310bf7" providerId="AD" clId="Web-{792EAFEA-63DB-4AE0-9B04-FC955355E21A}" dt="2021-03-29T03:23:31.491" v="443" actId="20577"/>
        <pc:sldMkLst>
          <pc:docMk/>
          <pc:sldMk cId="1300404618" sldId="267"/>
        </pc:sldMkLst>
        <pc:spChg chg="mod">
          <ac:chgData name="Abu Talha Chowdhury" userId="S::ac9516w@gre.ac.uk::492ce96d-fab8-4f4d-a914-88eb22310bf7" providerId="AD" clId="Web-{792EAFEA-63DB-4AE0-9B04-FC955355E21A}" dt="2021-03-28T23:46:41.246" v="96" actId="14100"/>
          <ac:spMkLst>
            <pc:docMk/>
            <pc:sldMk cId="1300404618" sldId="267"/>
            <ac:spMk id="2" creationId="{971FDDE8-0B8E-BD41-A5CB-CC2117C701FC}"/>
          </ac:spMkLst>
        </pc:spChg>
        <pc:spChg chg="add mod">
          <ac:chgData name="Abu Talha Chowdhury" userId="S::ac9516w@gre.ac.uk::492ce96d-fab8-4f4d-a914-88eb22310bf7" providerId="AD" clId="Web-{792EAFEA-63DB-4AE0-9B04-FC955355E21A}" dt="2021-03-29T03:22:49.656" v="435" actId="20577"/>
          <ac:spMkLst>
            <pc:docMk/>
            <pc:sldMk cId="1300404618" sldId="267"/>
            <ac:spMk id="480" creationId="{5671BCB4-2AA7-4064-B257-97F0C883F096}"/>
          </ac:spMkLst>
        </pc:spChg>
        <pc:spChg chg="add del">
          <ac:chgData name="Abu Talha Chowdhury" userId="S::ac9516w@gre.ac.uk::492ce96d-fab8-4f4d-a914-88eb22310bf7" providerId="AD" clId="Web-{792EAFEA-63DB-4AE0-9B04-FC955355E21A}" dt="2021-03-28T23:43:42.540" v="62"/>
          <ac:spMkLst>
            <pc:docMk/>
            <pc:sldMk cId="1300404618" sldId="267"/>
            <ac:spMk id="481" creationId="{B70125A6-080F-48A1-A4F6-95BD227858A6}"/>
          </ac:spMkLst>
        </pc:spChg>
        <pc:spChg chg="add mod">
          <ac:chgData name="Abu Talha Chowdhury" userId="S::ac9516w@gre.ac.uk::492ce96d-fab8-4f4d-a914-88eb22310bf7" providerId="AD" clId="Web-{792EAFEA-63DB-4AE0-9B04-FC955355E21A}" dt="2021-03-28T23:49:48.234" v="139" actId="1076"/>
          <ac:spMkLst>
            <pc:docMk/>
            <pc:sldMk cId="1300404618" sldId="267"/>
            <ac:spMk id="656" creationId="{018074D2-9F21-4FC0-98B9-1D6366495120}"/>
          </ac:spMkLst>
        </pc:spChg>
        <pc:spChg chg="add mod">
          <ac:chgData name="Abu Talha Chowdhury" userId="S::ac9516w@gre.ac.uk::492ce96d-fab8-4f4d-a914-88eb22310bf7" providerId="AD" clId="Web-{792EAFEA-63DB-4AE0-9B04-FC955355E21A}" dt="2021-03-28T23:49:48.187" v="138" actId="1076"/>
          <ac:spMkLst>
            <pc:docMk/>
            <pc:sldMk cId="1300404618" sldId="267"/>
            <ac:spMk id="696" creationId="{33AC5664-6515-4FDA-A1A7-A304FB6950C8}"/>
          </ac:spMkLst>
        </pc:spChg>
        <pc:graphicFrameChg chg="mod modGraphic">
          <ac:chgData name="Abu Talha Chowdhury" userId="S::ac9516w@gre.ac.uk::492ce96d-fab8-4f4d-a914-88eb22310bf7" providerId="AD" clId="Web-{792EAFEA-63DB-4AE0-9B04-FC955355E21A}" dt="2021-03-29T03:23:31.491" v="443" actId="20577"/>
          <ac:graphicFrameMkLst>
            <pc:docMk/>
            <pc:sldMk cId="1300404618" sldId="267"/>
            <ac:graphicFrameMk id="10" creationId="{17A0A592-5FE3-4030-809B-3332E450A32F}"/>
          </ac:graphicFrameMkLst>
        </pc:graphicFrameChg>
        <pc:picChg chg="add del mod">
          <ac:chgData name="Abu Talha Chowdhury" userId="S::ac9516w@gre.ac.uk::492ce96d-fab8-4f4d-a914-88eb22310bf7" providerId="AD" clId="Web-{792EAFEA-63DB-4AE0-9B04-FC955355E21A}" dt="2021-03-29T03:16:32.949" v="419"/>
          <ac:picMkLst>
            <pc:docMk/>
            <pc:sldMk cId="1300404618" sldId="267"/>
            <ac:picMk id="44" creationId="{02895AA9-95D9-4CB0-BEF8-17FF00267F35}"/>
          </ac:picMkLst>
        </pc:picChg>
        <pc:picChg chg="add del mod">
          <ac:chgData name="Abu Talha Chowdhury" userId="S::ac9516w@gre.ac.uk::492ce96d-fab8-4f4d-a914-88eb22310bf7" providerId="AD" clId="Web-{792EAFEA-63DB-4AE0-9B04-FC955355E21A}" dt="2021-03-29T03:16:31.121" v="418"/>
          <ac:picMkLst>
            <pc:docMk/>
            <pc:sldMk cId="1300404618" sldId="267"/>
            <ac:picMk id="45" creationId="{21AD24FB-467B-475B-818E-3420AE450B82}"/>
          </ac:picMkLst>
        </pc:picChg>
        <pc:picChg chg="add mod">
          <ac:chgData name="Abu Talha Chowdhury" userId="S::ac9516w@gre.ac.uk::492ce96d-fab8-4f4d-a914-88eb22310bf7" providerId="AD" clId="Web-{792EAFEA-63DB-4AE0-9B04-FC955355E21A}" dt="2021-03-29T03:11:25.018" v="407"/>
          <ac:picMkLst>
            <pc:docMk/>
            <pc:sldMk cId="1300404618" sldId="267"/>
            <ac:picMk id="62" creationId="{4D189824-C64D-4CD0-B6EF-CA3F0A0E2FB3}"/>
          </ac:picMkLst>
        </pc:picChg>
        <pc:picChg chg="add del mod">
          <ac:chgData name="Abu Talha Chowdhury" userId="S::ac9516w@gre.ac.uk::492ce96d-fab8-4f4d-a914-88eb22310bf7" providerId="AD" clId="Web-{792EAFEA-63DB-4AE0-9B04-FC955355E21A}" dt="2021-03-29T03:16:35.465" v="420"/>
          <ac:picMkLst>
            <pc:docMk/>
            <pc:sldMk cId="1300404618" sldId="267"/>
            <ac:picMk id="63" creationId="{8C864520-8672-4D71-AD30-1F4256C0274D}"/>
          </ac:picMkLst>
        </pc:picChg>
        <pc:picChg chg="add mod">
          <ac:chgData name="Abu Talha Chowdhury" userId="S::ac9516w@gre.ac.uk::492ce96d-fab8-4f4d-a914-88eb22310bf7" providerId="AD" clId="Web-{792EAFEA-63DB-4AE0-9B04-FC955355E21A}" dt="2021-03-29T03:16:15.996" v="416" actId="1076"/>
          <ac:picMkLst>
            <pc:docMk/>
            <pc:sldMk cId="1300404618" sldId="267"/>
            <ac:picMk id="448" creationId="{E053653F-6AE4-454F-A5AE-7480EA6C7103}"/>
          </ac:picMkLst>
        </pc:picChg>
      </pc:sldChg>
      <pc:sldChg chg="addSp delSp modSp add mod replId modShow">
        <pc:chgData name="Abu Talha Chowdhury" userId="S::ac9516w@gre.ac.uk::492ce96d-fab8-4f4d-a914-88eb22310bf7" providerId="AD" clId="Web-{792EAFEA-63DB-4AE0-9B04-FC955355E21A}" dt="2021-03-29T03:03:27.956" v="370" actId="1076"/>
        <pc:sldMkLst>
          <pc:docMk/>
          <pc:sldMk cId="83141142" sldId="268"/>
        </pc:sldMkLst>
        <pc:spChg chg="mod">
          <ac:chgData name="Abu Talha Chowdhury" userId="S::ac9516w@gre.ac.uk::492ce96d-fab8-4f4d-a914-88eb22310bf7" providerId="AD" clId="Web-{792EAFEA-63DB-4AE0-9B04-FC955355E21A}" dt="2021-03-29T00:04:29.269" v="223" actId="20577"/>
          <ac:spMkLst>
            <pc:docMk/>
            <pc:sldMk cId="83141142" sldId="268"/>
            <ac:spMk id="2" creationId="{971FDDE8-0B8E-BD41-A5CB-CC2117C701FC}"/>
          </ac:spMkLst>
        </pc:spChg>
        <pc:spChg chg="del mod">
          <ac:chgData name="Abu Talha Chowdhury" userId="S::ac9516w@gre.ac.uk::492ce96d-fab8-4f4d-a914-88eb22310bf7" providerId="AD" clId="Web-{792EAFEA-63DB-4AE0-9B04-FC955355E21A}" dt="2021-03-28T23:53:10.803" v="157"/>
          <ac:spMkLst>
            <pc:docMk/>
            <pc:sldMk cId="83141142" sldId="268"/>
            <ac:spMk id="480" creationId="{5671BCB4-2AA7-4064-B257-97F0C883F096}"/>
          </ac:spMkLst>
        </pc:spChg>
        <pc:spChg chg="del">
          <ac:chgData name="Abu Talha Chowdhury" userId="S::ac9516w@gre.ac.uk::492ce96d-fab8-4f4d-a914-88eb22310bf7" providerId="AD" clId="Web-{792EAFEA-63DB-4AE0-9B04-FC955355E21A}" dt="2021-03-28T23:53:12.756" v="158"/>
          <ac:spMkLst>
            <pc:docMk/>
            <pc:sldMk cId="83141142" sldId="268"/>
            <ac:spMk id="656" creationId="{018074D2-9F21-4FC0-98B9-1D6366495120}"/>
          </ac:spMkLst>
        </pc:spChg>
        <pc:spChg chg="del">
          <ac:chgData name="Abu Talha Chowdhury" userId="S::ac9516w@gre.ac.uk::492ce96d-fab8-4f4d-a914-88eb22310bf7" providerId="AD" clId="Web-{792EAFEA-63DB-4AE0-9B04-FC955355E21A}" dt="2021-03-28T23:53:14.959" v="159"/>
          <ac:spMkLst>
            <pc:docMk/>
            <pc:sldMk cId="83141142" sldId="268"/>
            <ac:spMk id="696" creationId="{33AC5664-6515-4FDA-A1A7-A304FB6950C8}"/>
          </ac:spMkLst>
        </pc:spChg>
        <pc:graphicFrameChg chg="del">
          <ac:chgData name="Abu Talha Chowdhury" userId="S::ac9516w@gre.ac.uk::492ce96d-fab8-4f4d-a914-88eb22310bf7" providerId="AD" clId="Web-{792EAFEA-63DB-4AE0-9B04-FC955355E21A}" dt="2021-03-28T23:53:06.084" v="154"/>
          <ac:graphicFrameMkLst>
            <pc:docMk/>
            <pc:sldMk cId="83141142" sldId="268"/>
            <ac:graphicFrameMk id="10" creationId="{17A0A592-5FE3-4030-809B-3332E450A32F}"/>
          </ac:graphicFrameMkLst>
        </pc:graphicFrameChg>
        <pc:graphicFrameChg chg="add del mod modGraphic">
          <ac:chgData name="Abu Talha Chowdhury" userId="S::ac9516w@gre.ac.uk::492ce96d-fab8-4f4d-a914-88eb22310bf7" providerId="AD" clId="Web-{792EAFEA-63DB-4AE0-9B04-FC955355E21A}" dt="2021-03-29T02:59:42.309" v="334"/>
          <ac:graphicFrameMkLst>
            <pc:docMk/>
            <pc:sldMk cId="83141142" sldId="268"/>
            <ac:graphicFrameMk id="10" creationId="{7E84336B-69A1-4E9B-9F70-64E4D1693171}"/>
          </ac:graphicFrameMkLst>
        </pc:graphicFrameChg>
        <pc:graphicFrameChg chg="add del mod modGraphic">
          <ac:chgData name="Abu Talha Chowdhury" userId="S::ac9516w@gre.ac.uk::492ce96d-fab8-4f4d-a914-88eb22310bf7" providerId="AD" clId="Web-{792EAFEA-63DB-4AE0-9B04-FC955355E21A}" dt="2021-03-28T23:58:02.386" v="191"/>
          <ac:graphicFrameMkLst>
            <pc:docMk/>
            <pc:sldMk cId="83141142" sldId="268"/>
            <ac:graphicFrameMk id="12" creationId="{09AA7F15-23AB-4735-9015-B353530BBA38}"/>
          </ac:graphicFrameMkLst>
        </pc:graphicFrameChg>
        <pc:graphicFrameChg chg="add del mod modGraphic">
          <ac:chgData name="Abu Talha Chowdhury" userId="S::ac9516w@gre.ac.uk::492ce96d-fab8-4f4d-a914-88eb22310bf7" providerId="AD" clId="Web-{792EAFEA-63DB-4AE0-9B04-FC955355E21A}" dt="2021-03-28T23:58:45.965" v="195"/>
          <ac:graphicFrameMkLst>
            <pc:docMk/>
            <pc:sldMk cId="83141142" sldId="268"/>
            <ac:graphicFrameMk id="726" creationId="{BAC8AAD8-8CF8-4679-945B-075D6580BB32}"/>
          </ac:graphicFrameMkLst>
        </pc:graphicFrameChg>
        <pc:graphicFrameChg chg="add mod modGraphic">
          <ac:chgData name="Abu Talha Chowdhury" userId="S::ac9516w@gre.ac.uk::492ce96d-fab8-4f4d-a914-88eb22310bf7" providerId="AD" clId="Web-{792EAFEA-63DB-4AE0-9B04-FC955355E21A}" dt="2021-03-29T03:02:32.330" v="360" actId="1076"/>
          <ac:graphicFrameMkLst>
            <pc:docMk/>
            <pc:sldMk cId="83141142" sldId="268"/>
            <ac:graphicFrameMk id="761" creationId="{B61D9FA7-4C0C-4C8F-A960-8EAE3F590570}"/>
          </ac:graphicFrameMkLst>
        </pc:graphicFrameChg>
        <pc:picChg chg="add del mod">
          <ac:chgData name="Abu Talha Chowdhury" userId="S::ac9516w@gre.ac.uk::492ce96d-fab8-4f4d-a914-88eb22310bf7" providerId="AD" clId="Web-{792EAFEA-63DB-4AE0-9B04-FC955355E21A}" dt="2021-03-29T01:29:14.974" v="312"/>
          <ac:picMkLst>
            <pc:docMk/>
            <pc:sldMk cId="83141142" sldId="268"/>
            <ac:picMk id="10" creationId="{B9C53210-294A-4603-8E59-61C345887860}"/>
          </ac:picMkLst>
        </pc:picChg>
        <pc:picChg chg="add mod">
          <ac:chgData name="Abu Talha Chowdhury" userId="S::ac9516w@gre.ac.uk::492ce96d-fab8-4f4d-a914-88eb22310bf7" providerId="AD" clId="Web-{792EAFEA-63DB-4AE0-9B04-FC955355E21A}" dt="2021-03-29T01:36:35.669" v="330" actId="1076"/>
          <ac:picMkLst>
            <pc:docMk/>
            <pc:sldMk cId="83141142" sldId="268"/>
            <ac:picMk id="25" creationId="{564D69EC-1CF4-413F-A989-4969390D701F}"/>
          </ac:picMkLst>
        </pc:picChg>
        <pc:picChg chg="add del mod">
          <ac:chgData name="Abu Talha Chowdhury" userId="S::ac9516w@gre.ac.uk::492ce96d-fab8-4f4d-a914-88eb22310bf7" providerId="AD" clId="Web-{792EAFEA-63DB-4AE0-9B04-FC955355E21A}" dt="2021-03-29T01:35:41.965" v="321"/>
          <ac:picMkLst>
            <pc:docMk/>
            <pc:sldMk cId="83141142" sldId="268"/>
            <ac:picMk id="26" creationId="{B5BF792C-73A7-4B63-B976-D7547AE6E607}"/>
          </ac:picMkLst>
        </pc:picChg>
        <pc:picChg chg="add mod ord">
          <ac:chgData name="Abu Talha Chowdhury" userId="S::ac9516w@gre.ac.uk::492ce96d-fab8-4f4d-a914-88eb22310bf7" providerId="AD" clId="Web-{792EAFEA-63DB-4AE0-9B04-FC955355E21A}" dt="2021-03-29T03:03:27.956" v="370" actId="1076"/>
          <ac:picMkLst>
            <pc:docMk/>
            <pc:sldMk cId="83141142" sldId="268"/>
            <ac:picMk id="27" creationId="{1E1ECD15-27E8-40C9-8933-80480A202C60}"/>
          </ac:picMkLst>
        </pc:picChg>
      </pc:sldChg>
    </pc:docChg>
  </pc:docChgLst>
  <pc:docChgLst>
    <pc:chgData name="Trevor N Kiggundu" userId="S::tk9894h@gre.ac.uk::eaac71e7-010d-4a02-bcda-23d4b36c8d73" providerId="AD" clId="Web-{7CDCF80D-9FDE-41E8-AC37-C159F503426B}"/>
    <pc:docChg chg="modSld">
      <pc:chgData name="Trevor N Kiggundu" userId="S::tk9894h@gre.ac.uk::eaac71e7-010d-4a02-bcda-23d4b36c8d73" providerId="AD" clId="Web-{7CDCF80D-9FDE-41E8-AC37-C159F503426B}" dt="2021-03-27T11:41:23.745" v="0"/>
      <pc:docMkLst>
        <pc:docMk/>
      </pc:docMkLst>
      <pc:sldChg chg="delSp">
        <pc:chgData name="Trevor N Kiggundu" userId="S::tk9894h@gre.ac.uk::eaac71e7-010d-4a02-bcda-23d4b36c8d73" providerId="AD" clId="Web-{7CDCF80D-9FDE-41E8-AC37-C159F503426B}" dt="2021-03-27T11:41:23.745" v="0"/>
        <pc:sldMkLst>
          <pc:docMk/>
          <pc:sldMk cId="4171476456" sldId="257"/>
        </pc:sldMkLst>
        <pc:picChg chg="del">
          <ac:chgData name="Trevor N Kiggundu" userId="S::tk9894h@gre.ac.uk::eaac71e7-010d-4a02-bcda-23d4b36c8d73" providerId="AD" clId="Web-{7CDCF80D-9FDE-41E8-AC37-C159F503426B}" dt="2021-03-27T11:41:23.745" v="0"/>
          <ac:picMkLst>
            <pc:docMk/>
            <pc:sldMk cId="4171476456" sldId="257"/>
            <ac:picMk id="7" creationId="{549FEAFD-FE97-4658-AD11-F78A4D6BBB5B}"/>
          </ac:picMkLst>
        </pc:picChg>
      </pc:sldChg>
    </pc:docChg>
  </pc:docChgLst>
  <pc:docChgLst>
    <pc:chgData name="Abu Talha Chowdhury" userId="S::ac9516w@gre.ac.uk::492ce96d-fab8-4f4d-a914-88eb22310bf7" providerId="AD" clId="Web-{FEBA3C0E-9204-4A7F-AF80-BB35B6DD361F}"/>
    <pc:docChg chg="modSld">
      <pc:chgData name="Abu Talha Chowdhury" userId="S::ac9516w@gre.ac.uk::492ce96d-fab8-4f4d-a914-88eb22310bf7" providerId="AD" clId="Web-{FEBA3C0E-9204-4A7F-AF80-BB35B6DD361F}" dt="2021-03-29T15:35:30.498" v="0"/>
      <pc:docMkLst>
        <pc:docMk/>
      </pc:docMkLst>
      <pc:sldChg chg="delSp delAnim">
        <pc:chgData name="Abu Talha Chowdhury" userId="S::ac9516w@gre.ac.uk::492ce96d-fab8-4f4d-a914-88eb22310bf7" providerId="AD" clId="Web-{FEBA3C0E-9204-4A7F-AF80-BB35B6DD361F}" dt="2021-03-29T15:35:30.498" v="0"/>
        <pc:sldMkLst>
          <pc:docMk/>
          <pc:sldMk cId="2546934576" sldId="266"/>
        </pc:sldMkLst>
        <pc:picChg chg="del">
          <ac:chgData name="Abu Talha Chowdhury" userId="S::ac9516w@gre.ac.uk::492ce96d-fab8-4f4d-a914-88eb22310bf7" providerId="AD" clId="Web-{FEBA3C0E-9204-4A7F-AF80-BB35B6DD361F}" dt="2021-03-29T15:35:30.498" v="0"/>
          <ac:picMkLst>
            <pc:docMk/>
            <pc:sldMk cId="2546934576" sldId="266"/>
            <ac:picMk id="6" creationId="{804E75F5-5F2A-4176-B5F2-1776AB83F667}"/>
          </ac:picMkLst>
        </pc:picChg>
      </pc:sldChg>
    </pc:docChg>
  </pc:docChgLst>
  <pc:docChgLst>
    <pc:chgData name="Abu Talha Chowdhury" userId="S::ac9516w@gre.ac.uk::492ce96d-fab8-4f4d-a914-88eb22310bf7" providerId="AD" clId="Web-{F725FB3A-1D44-4D4D-AFA7-1247CE063356}"/>
    <pc:docChg chg="modSld">
      <pc:chgData name="Abu Talha Chowdhury" userId="S::ac9516w@gre.ac.uk::492ce96d-fab8-4f4d-a914-88eb22310bf7" providerId="AD" clId="Web-{F725FB3A-1D44-4D4D-AFA7-1247CE063356}" dt="2021-03-29T16:08:09.126" v="77" actId="20577"/>
      <pc:docMkLst>
        <pc:docMk/>
      </pc:docMkLst>
      <pc:sldChg chg="addSp modSp">
        <pc:chgData name="Abu Talha Chowdhury" userId="S::ac9516w@gre.ac.uk::492ce96d-fab8-4f4d-a914-88eb22310bf7" providerId="AD" clId="Web-{F725FB3A-1D44-4D4D-AFA7-1247CE063356}" dt="2021-03-29T16:07:08.703" v="68"/>
        <pc:sldMkLst>
          <pc:docMk/>
          <pc:sldMk cId="4171476456" sldId="257"/>
        </pc:sldMkLst>
        <pc:spChg chg="add mod">
          <ac:chgData name="Abu Talha Chowdhury" userId="S::ac9516w@gre.ac.uk::492ce96d-fab8-4f4d-a914-88eb22310bf7" providerId="AD" clId="Web-{F725FB3A-1D44-4D4D-AFA7-1247CE063356}" dt="2021-03-29T16:07:08.703" v="68"/>
          <ac:spMkLst>
            <pc:docMk/>
            <pc:sldMk cId="4171476456" sldId="257"/>
            <ac:spMk id="6" creationId="{B6239914-C241-4F91-8A7F-073525183981}"/>
          </ac:spMkLst>
        </pc:spChg>
      </pc:sldChg>
      <pc:sldChg chg="addSp modSp">
        <pc:chgData name="Abu Talha Chowdhury" userId="S::ac9516w@gre.ac.uk::492ce96d-fab8-4f4d-a914-88eb22310bf7" providerId="AD" clId="Web-{F725FB3A-1D44-4D4D-AFA7-1247CE063356}" dt="2021-03-29T16:06:58" v="67" actId="20577"/>
        <pc:sldMkLst>
          <pc:docMk/>
          <pc:sldMk cId="3965489746" sldId="260"/>
        </pc:sldMkLst>
        <pc:spChg chg="add mod">
          <ac:chgData name="Abu Talha Chowdhury" userId="S::ac9516w@gre.ac.uk::492ce96d-fab8-4f4d-a914-88eb22310bf7" providerId="AD" clId="Web-{F725FB3A-1D44-4D4D-AFA7-1247CE063356}" dt="2021-03-29T16:06:58" v="67" actId="20577"/>
          <ac:spMkLst>
            <pc:docMk/>
            <pc:sldMk cId="3965489746" sldId="260"/>
            <ac:spMk id="7" creationId="{8A508A75-7785-4477-8A35-3E62DD56275E}"/>
          </ac:spMkLst>
        </pc:spChg>
      </pc:sldChg>
      <pc:sldChg chg="addSp modSp">
        <pc:chgData name="Abu Talha Chowdhury" userId="S::ac9516w@gre.ac.uk::492ce96d-fab8-4f4d-a914-88eb22310bf7" providerId="AD" clId="Web-{F725FB3A-1D44-4D4D-AFA7-1247CE063356}" dt="2021-03-29T16:08:09.126" v="77" actId="20577"/>
        <pc:sldMkLst>
          <pc:docMk/>
          <pc:sldMk cId="2310570009" sldId="264"/>
        </pc:sldMkLst>
        <pc:spChg chg="add mod">
          <ac:chgData name="Abu Talha Chowdhury" userId="S::ac9516w@gre.ac.uk::492ce96d-fab8-4f4d-a914-88eb22310bf7" providerId="AD" clId="Web-{F725FB3A-1D44-4D4D-AFA7-1247CE063356}" dt="2021-03-29T16:08:09.126" v="77" actId="20577"/>
          <ac:spMkLst>
            <pc:docMk/>
            <pc:sldMk cId="2310570009" sldId="264"/>
            <ac:spMk id="4" creationId="{0278D773-E907-40E5-8285-FF14013B2067}"/>
          </ac:spMkLst>
        </pc:spChg>
      </pc:sldChg>
      <pc:sldChg chg="addSp modSp">
        <pc:chgData name="Abu Talha Chowdhury" userId="S::ac9516w@gre.ac.uk::492ce96d-fab8-4f4d-a914-88eb22310bf7" providerId="AD" clId="Web-{F725FB3A-1D44-4D4D-AFA7-1247CE063356}" dt="2021-03-29T16:06:04.452" v="47" actId="1076"/>
        <pc:sldMkLst>
          <pc:docMk/>
          <pc:sldMk cId="2546934576" sldId="266"/>
        </pc:sldMkLst>
        <pc:spChg chg="add mod">
          <ac:chgData name="Abu Talha Chowdhury" userId="S::ac9516w@gre.ac.uk::492ce96d-fab8-4f4d-a914-88eb22310bf7" providerId="AD" clId="Web-{F725FB3A-1D44-4D4D-AFA7-1247CE063356}" dt="2021-03-29T16:06:04.452" v="47" actId="1076"/>
          <ac:spMkLst>
            <pc:docMk/>
            <pc:sldMk cId="2546934576" sldId="266"/>
            <ac:spMk id="7" creationId="{22708A12-474F-4385-8D85-5229ABEF68C7}"/>
          </ac:spMkLst>
        </pc:spChg>
      </pc:sldChg>
      <pc:sldChg chg="addSp modSp">
        <pc:chgData name="Abu Talha Chowdhury" userId="S::ac9516w@gre.ac.uk::492ce96d-fab8-4f4d-a914-88eb22310bf7" providerId="AD" clId="Web-{F725FB3A-1D44-4D4D-AFA7-1247CE063356}" dt="2021-03-29T16:06:18.405" v="48"/>
        <pc:sldMkLst>
          <pc:docMk/>
          <pc:sldMk cId="1300404618" sldId="267"/>
        </pc:sldMkLst>
        <pc:spChg chg="add mod">
          <ac:chgData name="Abu Talha Chowdhury" userId="S::ac9516w@gre.ac.uk::492ce96d-fab8-4f4d-a914-88eb22310bf7" providerId="AD" clId="Web-{F725FB3A-1D44-4D4D-AFA7-1247CE063356}" dt="2021-03-29T16:06:18.405" v="48"/>
          <ac:spMkLst>
            <pc:docMk/>
            <pc:sldMk cId="1300404618" sldId="267"/>
            <ac:spMk id="21" creationId="{FEFC2C05-C054-4148-9845-7C88977815C9}"/>
          </ac:spMkLst>
        </pc:spChg>
      </pc:sldChg>
      <pc:sldChg chg="addSp modSp">
        <pc:chgData name="Abu Talha Chowdhury" userId="S::ac9516w@gre.ac.uk::492ce96d-fab8-4f4d-a914-88eb22310bf7" providerId="AD" clId="Web-{F725FB3A-1D44-4D4D-AFA7-1247CE063356}" dt="2021-03-29T16:06:21.624" v="49"/>
        <pc:sldMkLst>
          <pc:docMk/>
          <pc:sldMk cId="83141142" sldId="268"/>
        </pc:sldMkLst>
        <pc:spChg chg="add mod">
          <ac:chgData name="Abu Talha Chowdhury" userId="S::ac9516w@gre.ac.uk::492ce96d-fab8-4f4d-a914-88eb22310bf7" providerId="AD" clId="Web-{F725FB3A-1D44-4D4D-AFA7-1247CE063356}" dt="2021-03-29T16:06:21.624" v="49"/>
          <ac:spMkLst>
            <pc:docMk/>
            <pc:sldMk cId="83141142" sldId="268"/>
            <ac:spMk id="12" creationId="{851AAA88-FB9C-4580-8462-EDB803B69D13}"/>
          </ac:spMkLst>
        </pc:spChg>
      </pc:sldChg>
    </pc:docChg>
  </pc:docChgLst>
  <pc:docChgLst>
    <pc:chgData name="Trevor N Kiggundu" userId="S::tk9894h@gre.ac.uk::eaac71e7-010d-4a02-bcda-23d4b36c8d73" providerId="AD" clId="Web-{190E1ECA-4C10-4C70-9B66-2E024C1B0384}"/>
    <pc:docChg chg="modSld">
      <pc:chgData name="Trevor N Kiggundu" userId="S::tk9894h@gre.ac.uk::eaac71e7-010d-4a02-bcda-23d4b36c8d73" providerId="AD" clId="Web-{190E1ECA-4C10-4C70-9B66-2E024C1B0384}" dt="2021-03-27T11:41:03.091" v="339"/>
      <pc:docMkLst>
        <pc:docMk/>
      </pc:docMkLst>
      <pc:sldChg chg="addSp delSp modSp">
        <pc:chgData name="Trevor N Kiggundu" userId="S::tk9894h@gre.ac.uk::eaac71e7-010d-4a02-bcda-23d4b36c8d73" providerId="AD" clId="Web-{190E1ECA-4C10-4C70-9B66-2E024C1B0384}" dt="2021-03-27T11:36:38.066" v="296" actId="1076"/>
        <pc:sldMkLst>
          <pc:docMk/>
          <pc:sldMk cId="3798359907" sldId="256"/>
        </pc:sldMkLst>
        <pc:spChg chg="add del mod">
          <ac:chgData name="Trevor N Kiggundu" userId="S::tk9894h@gre.ac.uk::eaac71e7-010d-4a02-bcda-23d4b36c8d73" providerId="AD" clId="Web-{190E1ECA-4C10-4C70-9B66-2E024C1B0384}" dt="2021-03-27T11:35:57.018" v="285"/>
          <ac:spMkLst>
            <pc:docMk/>
            <pc:sldMk cId="3798359907" sldId="256"/>
            <ac:spMk id="5" creationId="{2938D196-764B-4C9B-BB31-BBA56FBE42C1}"/>
          </ac:spMkLst>
        </pc:spChg>
        <pc:spChg chg="add mod">
          <ac:chgData name="Trevor N Kiggundu" userId="S::tk9894h@gre.ac.uk::eaac71e7-010d-4a02-bcda-23d4b36c8d73" providerId="AD" clId="Web-{190E1ECA-4C10-4C70-9B66-2E024C1B0384}" dt="2021-03-27T11:36:38.066" v="296" actId="1076"/>
          <ac:spMkLst>
            <pc:docMk/>
            <pc:sldMk cId="3798359907" sldId="256"/>
            <ac:spMk id="8" creationId="{F21EB7A7-D391-410E-8D7E-E48AE2E430AE}"/>
          </ac:spMkLst>
        </pc:spChg>
        <pc:picChg chg="add del mod">
          <ac:chgData name="Trevor N Kiggundu" userId="S::tk9894h@gre.ac.uk::eaac71e7-010d-4a02-bcda-23d4b36c8d73" providerId="AD" clId="Web-{190E1ECA-4C10-4C70-9B66-2E024C1B0384}" dt="2021-03-27T11:35:57.018" v="285"/>
          <ac:picMkLst>
            <pc:docMk/>
            <pc:sldMk cId="3798359907" sldId="256"/>
            <ac:picMk id="4" creationId="{E0223BB9-A9BE-4DBA-8093-B1945F96E34F}"/>
          </ac:picMkLst>
        </pc:picChg>
        <pc:picChg chg="add mod">
          <ac:chgData name="Trevor N Kiggundu" userId="S::tk9894h@gre.ac.uk::eaac71e7-010d-4a02-bcda-23d4b36c8d73" providerId="AD" clId="Web-{190E1ECA-4C10-4C70-9B66-2E024C1B0384}" dt="2021-03-27T11:36:28.815" v="295" actId="1076"/>
          <ac:picMkLst>
            <pc:docMk/>
            <pc:sldMk cId="3798359907" sldId="256"/>
            <ac:picMk id="7" creationId="{D8830033-9C88-4688-B4EF-3179AC61520A}"/>
          </ac:picMkLst>
        </pc:picChg>
      </pc:sldChg>
      <pc:sldChg chg="addSp delSp modSp mod setBg">
        <pc:chgData name="Trevor N Kiggundu" userId="S::tk9894h@gre.ac.uk::eaac71e7-010d-4a02-bcda-23d4b36c8d73" providerId="AD" clId="Web-{190E1ECA-4C10-4C70-9B66-2E024C1B0384}" dt="2021-03-27T11:41:03.091" v="339"/>
        <pc:sldMkLst>
          <pc:docMk/>
          <pc:sldMk cId="4171476456" sldId="257"/>
        </pc:sldMkLst>
        <pc:spChg chg="mod">
          <ac:chgData name="Trevor N Kiggundu" userId="S::tk9894h@gre.ac.uk::eaac71e7-010d-4a02-bcda-23d4b36c8d73" providerId="AD" clId="Web-{190E1ECA-4C10-4C70-9B66-2E024C1B0384}" dt="2021-03-27T11:41:03.091" v="339"/>
          <ac:spMkLst>
            <pc:docMk/>
            <pc:sldMk cId="4171476456" sldId="257"/>
            <ac:spMk id="2" creationId="{971FDDE8-0B8E-BD41-A5CB-CC2117C701FC}"/>
          </ac:spMkLst>
        </pc:spChg>
        <pc:spChg chg="mod ord">
          <ac:chgData name="Trevor N Kiggundu" userId="S::tk9894h@gre.ac.uk::eaac71e7-010d-4a02-bcda-23d4b36c8d73" providerId="AD" clId="Web-{190E1ECA-4C10-4C70-9B66-2E024C1B0384}" dt="2021-03-27T11:41:03.091" v="339"/>
          <ac:spMkLst>
            <pc:docMk/>
            <pc:sldMk cId="4171476456" sldId="257"/>
            <ac:spMk id="3" creationId="{4865D6A0-A3BE-EE47-80A0-9E607D7AA73C}"/>
          </ac:spMkLst>
        </pc:spChg>
        <pc:spChg chg="add del mod">
          <ac:chgData name="Trevor N Kiggundu" userId="S::tk9894h@gre.ac.uk::eaac71e7-010d-4a02-bcda-23d4b36c8d73" providerId="AD" clId="Web-{190E1ECA-4C10-4C70-9B66-2E024C1B0384}" dt="2021-03-27T11:40:52.669" v="335"/>
          <ac:spMkLst>
            <pc:docMk/>
            <pc:sldMk cId="4171476456" sldId="257"/>
            <ac:spMk id="5" creationId="{D2111B66-E057-4ADF-A26E-4C879FEE859D}"/>
          </ac:spMkLst>
        </pc:spChg>
        <pc:spChg chg="add">
          <ac:chgData name="Trevor N Kiggundu" userId="S::tk9894h@gre.ac.uk::eaac71e7-010d-4a02-bcda-23d4b36c8d73" providerId="AD" clId="Web-{190E1ECA-4C10-4C70-9B66-2E024C1B0384}" dt="2021-03-27T11:41:03.091" v="339"/>
          <ac:spMkLst>
            <pc:docMk/>
            <pc:sldMk cId="4171476456" sldId="257"/>
            <ac:spMk id="12" creationId="{62C9A412-6D33-4176-9157-E3B99D3AC2F4}"/>
          </ac:spMkLst>
        </pc:spChg>
        <pc:spChg chg="add">
          <ac:chgData name="Trevor N Kiggundu" userId="S::tk9894h@gre.ac.uk::eaac71e7-010d-4a02-bcda-23d4b36c8d73" providerId="AD" clId="Web-{190E1ECA-4C10-4C70-9B66-2E024C1B0384}" dt="2021-03-27T11:41:03.091" v="339"/>
          <ac:spMkLst>
            <pc:docMk/>
            <pc:sldMk cId="4171476456" sldId="257"/>
            <ac:spMk id="18" creationId="{F2A188AC-153B-4A00-B5A5-794810FA01AC}"/>
          </ac:spMkLst>
        </pc:spChg>
        <pc:spChg chg="add">
          <ac:chgData name="Trevor N Kiggundu" userId="S::tk9894h@gre.ac.uk::eaac71e7-010d-4a02-bcda-23d4b36c8d73" providerId="AD" clId="Web-{190E1ECA-4C10-4C70-9B66-2E024C1B0384}" dt="2021-03-27T11:41:03.091" v="339"/>
          <ac:spMkLst>
            <pc:docMk/>
            <pc:sldMk cId="4171476456" sldId="257"/>
            <ac:spMk id="20" creationId="{C61FC670-9D36-4874-9280-16FEDEA4C6CF}"/>
          </ac:spMkLst>
        </pc:spChg>
        <pc:spChg chg="add">
          <ac:chgData name="Trevor N Kiggundu" userId="S::tk9894h@gre.ac.uk::eaac71e7-010d-4a02-bcda-23d4b36c8d73" providerId="AD" clId="Web-{190E1ECA-4C10-4C70-9B66-2E024C1B0384}" dt="2021-03-27T11:41:03.091" v="339"/>
          <ac:spMkLst>
            <pc:docMk/>
            <pc:sldMk cId="4171476456" sldId="257"/>
            <ac:spMk id="22" creationId="{236FD2F9-5FC0-4B1C-A95A-266B3379CB2A}"/>
          </ac:spMkLst>
        </pc:spChg>
        <pc:spChg chg="add">
          <ac:chgData name="Trevor N Kiggundu" userId="S::tk9894h@gre.ac.uk::eaac71e7-010d-4a02-bcda-23d4b36c8d73" providerId="AD" clId="Web-{190E1ECA-4C10-4C70-9B66-2E024C1B0384}" dt="2021-03-27T11:41:03.091" v="339"/>
          <ac:spMkLst>
            <pc:docMk/>
            <pc:sldMk cId="4171476456" sldId="257"/>
            <ac:spMk id="24" creationId="{8C547AF4-DD54-40F6-9F0C-1D4C014EB58F}"/>
          </ac:spMkLst>
        </pc:spChg>
        <pc:picChg chg="add del mod">
          <ac:chgData name="Trevor N Kiggundu" userId="S::tk9894h@gre.ac.uk::eaac71e7-010d-4a02-bcda-23d4b36c8d73" providerId="AD" clId="Web-{190E1ECA-4C10-4C70-9B66-2E024C1B0384}" dt="2021-03-27T11:40:52.669" v="335"/>
          <ac:picMkLst>
            <pc:docMk/>
            <pc:sldMk cId="4171476456" sldId="257"/>
            <ac:picMk id="4" creationId="{1B14C1C9-5714-4BB0-8B4A-37A14DF07AC5}"/>
          </ac:picMkLst>
        </pc:picChg>
        <pc:picChg chg="add mod">
          <ac:chgData name="Trevor N Kiggundu" userId="S::tk9894h@gre.ac.uk::eaac71e7-010d-4a02-bcda-23d4b36c8d73" providerId="AD" clId="Web-{190E1ECA-4C10-4C70-9B66-2E024C1B0384}" dt="2021-03-27T11:41:03.091" v="339"/>
          <ac:picMkLst>
            <pc:docMk/>
            <pc:sldMk cId="4171476456" sldId="257"/>
            <ac:picMk id="7" creationId="{549FEAFD-FE97-4658-AD11-F78A4D6BBB5B}"/>
          </ac:picMkLst>
        </pc:picChg>
        <pc:picChg chg="add">
          <ac:chgData name="Trevor N Kiggundu" userId="S::tk9894h@gre.ac.uk::eaac71e7-010d-4a02-bcda-23d4b36c8d73" providerId="AD" clId="Web-{190E1ECA-4C10-4C70-9B66-2E024C1B0384}" dt="2021-03-27T11:41:03.091" v="339"/>
          <ac:picMkLst>
            <pc:docMk/>
            <pc:sldMk cId="4171476456" sldId="257"/>
            <ac:picMk id="14" creationId="{4B943304-F883-42A9-840F-CC318A256D77}"/>
          </ac:picMkLst>
        </pc:picChg>
        <pc:picChg chg="add">
          <ac:chgData name="Trevor N Kiggundu" userId="S::tk9894h@gre.ac.uk::eaac71e7-010d-4a02-bcda-23d4b36c8d73" providerId="AD" clId="Web-{190E1ECA-4C10-4C70-9B66-2E024C1B0384}" dt="2021-03-27T11:41:03.091" v="339"/>
          <ac:picMkLst>
            <pc:docMk/>
            <pc:sldMk cId="4171476456" sldId="257"/>
            <ac:picMk id="16" creationId="{1AAFC6A7-C24E-4A7C-9566-DB74CCFEF366}"/>
          </ac:picMkLst>
        </pc:picChg>
      </pc:sldChg>
      <pc:sldChg chg="addSp delSp modSp">
        <pc:chgData name="Trevor N Kiggundu" userId="S::tk9894h@gre.ac.uk::eaac71e7-010d-4a02-bcda-23d4b36c8d73" providerId="AD" clId="Web-{190E1ECA-4C10-4C70-9B66-2E024C1B0384}" dt="2021-03-27T11:38:27.709" v="318" actId="1076"/>
        <pc:sldMkLst>
          <pc:docMk/>
          <pc:sldMk cId="3006307672" sldId="258"/>
        </pc:sldMkLst>
        <pc:spChg chg="mod">
          <ac:chgData name="Trevor N Kiggundu" userId="S::tk9894h@gre.ac.uk::eaac71e7-010d-4a02-bcda-23d4b36c8d73" providerId="AD" clId="Web-{190E1ECA-4C10-4C70-9B66-2E024C1B0384}" dt="2021-03-27T11:38:25.521" v="317" actId="1076"/>
          <ac:spMkLst>
            <pc:docMk/>
            <pc:sldMk cId="3006307672" sldId="258"/>
            <ac:spMk id="3" creationId="{4586B266-9D44-F04A-B34B-0B1C98FD5D69}"/>
          </ac:spMkLst>
        </pc:spChg>
        <pc:spChg chg="add del mod">
          <ac:chgData name="Trevor N Kiggundu" userId="S::tk9894h@gre.ac.uk::eaac71e7-010d-4a02-bcda-23d4b36c8d73" providerId="AD" clId="Web-{190E1ECA-4C10-4C70-9B66-2E024C1B0384}" dt="2021-03-27T11:37:53.645" v="312"/>
          <ac:spMkLst>
            <pc:docMk/>
            <pc:sldMk cId="3006307672" sldId="258"/>
            <ac:spMk id="6" creationId="{FBC1C52A-5143-4C97-84F0-80EC0F9A9527}"/>
          </ac:spMkLst>
        </pc:spChg>
        <pc:picChg chg="add del mod">
          <ac:chgData name="Trevor N Kiggundu" userId="S::tk9894h@gre.ac.uk::eaac71e7-010d-4a02-bcda-23d4b36c8d73" providerId="AD" clId="Web-{190E1ECA-4C10-4C70-9B66-2E024C1B0384}" dt="2021-03-27T11:37:12.941" v="303"/>
          <ac:picMkLst>
            <pc:docMk/>
            <pc:sldMk cId="3006307672" sldId="258"/>
            <ac:picMk id="4" creationId="{112882CA-C0CC-49A2-A1B2-E561FBD0F772}"/>
          </ac:picMkLst>
        </pc:picChg>
        <pc:picChg chg="add del mod">
          <ac:chgData name="Trevor N Kiggundu" userId="S::tk9894h@gre.ac.uk::eaac71e7-010d-4a02-bcda-23d4b36c8d73" providerId="AD" clId="Web-{190E1ECA-4C10-4C70-9B66-2E024C1B0384}" dt="2021-03-27T11:37:53.645" v="312"/>
          <ac:picMkLst>
            <pc:docMk/>
            <pc:sldMk cId="3006307672" sldId="258"/>
            <ac:picMk id="5" creationId="{7B93D0DA-B8F8-48A7-B254-4B80B8823C18}"/>
          </ac:picMkLst>
        </pc:picChg>
        <pc:picChg chg="add mod">
          <ac:chgData name="Trevor N Kiggundu" userId="S::tk9894h@gre.ac.uk::eaac71e7-010d-4a02-bcda-23d4b36c8d73" providerId="AD" clId="Web-{190E1ECA-4C10-4C70-9B66-2E024C1B0384}" dt="2021-03-27T11:38:27.709" v="318" actId="1076"/>
          <ac:picMkLst>
            <pc:docMk/>
            <pc:sldMk cId="3006307672" sldId="258"/>
            <ac:picMk id="8" creationId="{A477F932-2634-4100-9A76-F15DA9304A96}"/>
          </ac:picMkLst>
        </pc:picChg>
      </pc:sldChg>
      <pc:sldChg chg="addSp delSp modSp">
        <pc:chgData name="Trevor N Kiggundu" userId="S::tk9894h@gre.ac.uk::eaac71e7-010d-4a02-bcda-23d4b36c8d73" providerId="AD" clId="Web-{190E1ECA-4C10-4C70-9B66-2E024C1B0384}" dt="2021-03-27T11:33:41.218" v="278"/>
        <pc:sldMkLst>
          <pc:docMk/>
          <pc:sldMk cId="3965489746" sldId="260"/>
        </pc:sldMkLst>
        <pc:spChg chg="mod">
          <ac:chgData name="Trevor N Kiggundu" userId="S::tk9894h@gre.ac.uk::eaac71e7-010d-4a02-bcda-23d4b36c8d73" providerId="AD" clId="Web-{190E1ECA-4C10-4C70-9B66-2E024C1B0384}" dt="2021-03-27T10:07:17.622" v="15" actId="20577"/>
          <ac:spMkLst>
            <pc:docMk/>
            <pc:sldMk cId="3965489746" sldId="260"/>
            <ac:spMk id="2" creationId="{41CC0071-CB07-904C-831B-7EA8E5EAE061}"/>
          </ac:spMkLst>
        </pc:spChg>
        <pc:spChg chg="mod">
          <ac:chgData name="Trevor N Kiggundu" userId="S::tk9894h@gre.ac.uk::eaac71e7-010d-4a02-bcda-23d4b36c8d73" providerId="AD" clId="Web-{190E1ECA-4C10-4C70-9B66-2E024C1B0384}" dt="2021-03-27T11:30:18.050" v="256" actId="20577"/>
          <ac:spMkLst>
            <pc:docMk/>
            <pc:sldMk cId="3965489746" sldId="260"/>
            <ac:spMk id="3" creationId="{7BA8AB0C-F222-164F-81BE-7521C8DAADB6}"/>
          </ac:spMkLst>
        </pc:spChg>
        <pc:spChg chg="add del mod">
          <ac:chgData name="Trevor N Kiggundu" userId="S::tk9894h@gre.ac.uk::eaac71e7-010d-4a02-bcda-23d4b36c8d73" providerId="AD" clId="Web-{190E1ECA-4C10-4C70-9B66-2E024C1B0384}" dt="2021-03-27T11:32:48.686" v="275"/>
          <ac:spMkLst>
            <pc:docMk/>
            <pc:sldMk cId="3965489746" sldId="260"/>
            <ac:spMk id="6" creationId="{26D95E59-5F86-4565-A70F-2E6426132F53}"/>
          </ac:spMkLst>
        </pc:spChg>
        <pc:picChg chg="add del mod">
          <ac:chgData name="Trevor N Kiggundu" userId="S::tk9894h@gre.ac.uk::eaac71e7-010d-4a02-bcda-23d4b36c8d73" providerId="AD" clId="Web-{190E1ECA-4C10-4C70-9B66-2E024C1B0384}" dt="2021-03-27T10:09:59.219" v="31"/>
          <ac:picMkLst>
            <pc:docMk/>
            <pc:sldMk cId="3965489746" sldId="260"/>
            <ac:picMk id="4" creationId="{BDA80F10-41CA-4A49-9E0E-B82ABDE14191}"/>
          </ac:picMkLst>
        </pc:picChg>
        <pc:picChg chg="add mod">
          <ac:chgData name="Trevor N Kiggundu" userId="S::tk9894h@gre.ac.uk::eaac71e7-010d-4a02-bcda-23d4b36c8d73" providerId="AD" clId="Web-{190E1ECA-4C10-4C70-9B66-2E024C1B0384}" dt="2021-03-27T11:31:35.231" v="261" actId="1076"/>
          <ac:picMkLst>
            <pc:docMk/>
            <pc:sldMk cId="3965489746" sldId="260"/>
            <ac:picMk id="4" creationId="{C4091BEC-899E-4E55-ABB1-2995AC7655CB}"/>
          </ac:picMkLst>
        </pc:picChg>
        <pc:picChg chg="add del mod">
          <ac:chgData name="Trevor N Kiggundu" userId="S::tk9894h@gre.ac.uk::eaac71e7-010d-4a02-bcda-23d4b36c8d73" providerId="AD" clId="Web-{190E1ECA-4C10-4C70-9B66-2E024C1B0384}" dt="2021-03-27T11:32:48.686" v="275"/>
          <ac:picMkLst>
            <pc:docMk/>
            <pc:sldMk cId="3965489746" sldId="260"/>
            <ac:picMk id="5" creationId="{0E1B2B1F-5357-4FC5-9195-51DDA57A0916}"/>
          </ac:picMkLst>
        </pc:picChg>
        <pc:picChg chg="add del mod">
          <ac:chgData name="Trevor N Kiggundu" userId="S::tk9894h@gre.ac.uk::eaac71e7-010d-4a02-bcda-23d4b36c8d73" providerId="AD" clId="Web-{190E1ECA-4C10-4C70-9B66-2E024C1B0384}" dt="2021-03-27T11:33:41.218" v="278"/>
          <ac:picMkLst>
            <pc:docMk/>
            <pc:sldMk cId="3965489746" sldId="260"/>
            <ac:picMk id="8" creationId="{90E8D0B3-CDB2-4565-9510-5E438E9186A1}"/>
          </ac:picMkLst>
        </pc:picChg>
      </pc:sldChg>
      <pc:sldChg chg="addSp modSp">
        <pc:chgData name="Trevor N Kiggundu" userId="S::tk9894h@gre.ac.uk::eaac71e7-010d-4a02-bcda-23d4b36c8d73" providerId="AD" clId="Web-{190E1ECA-4C10-4C70-9B66-2E024C1B0384}" dt="2021-03-27T11:37:47.770" v="311" actId="1076"/>
        <pc:sldMkLst>
          <pc:docMk/>
          <pc:sldMk cId="712034097" sldId="261"/>
        </pc:sldMkLst>
        <pc:spChg chg="add mod">
          <ac:chgData name="Trevor N Kiggundu" userId="S::tk9894h@gre.ac.uk::eaac71e7-010d-4a02-bcda-23d4b36c8d73" providerId="AD" clId="Web-{190E1ECA-4C10-4C70-9B66-2E024C1B0384}" dt="2021-03-27T11:37:47.770" v="311" actId="1076"/>
          <ac:spMkLst>
            <pc:docMk/>
            <pc:sldMk cId="712034097" sldId="261"/>
            <ac:spMk id="7" creationId="{A3E70992-1238-4756-8302-8E583B0638FD}"/>
          </ac:spMkLst>
        </pc:spChg>
        <pc:picChg chg="add mod">
          <ac:chgData name="Trevor N Kiggundu" userId="S::tk9894h@gre.ac.uk::eaac71e7-010d-4a02-bcda-23d4b36c8d73" providerId="AD" clId="Web-{190E1ECA-4C10-4C70-9B66-2E024C1B0384}" dt="2021-03-27T11:37:47.770" v="310" actId="1076"/>
          <ac:picMkLst>
            <pc:docMk/>
            <pc:sldMk cId="712034097" sldId="261"/>
            <ac:picMk id="5" creationId="{58EDB187-F08F-4519-83F8-F6D3F0EBE09C}"/>
          </ac:picMkLst>
        </pc:picChg>
      </pc:sldChg>
      <pc:sldChg chg="addSp delSp modSp">
        <pc:chgData name="Trevor N Kiggundu" userId="S::tk9894h@gre.ac.uk::eaac71e7-010d-4a02-bcda-23d4b36c8d73" providerId="AD" clId="Web-{190E1ECA-4C10-4C70-9B66-2E024C1B0384}" dt="2021-03-27T11:39:28.632" v="327" actId="1076"/>
        <pc:sldMkLst>
          <pc:docMk/>
          <pc:sldMk cId="3094949193" sldId="262"/>
        </pc:sldMkLst>
        <pc:spChg chg="add mod">
          <ac:chgData name="Trevor N Kiggundu" userId="S::tk9894h@gre.ac.uk::eaac71e7-010d-4a02-bcda-23d4b36c8d73" providerId="AD" clId="Web-{190E1ECA-4C10-4C70-9B66-2E024C1B0384}" dt="2021-03-27T11:39:28.632" v="327" actId="1076"/>
          <ac:spMkLst>
            <pc:docMk/>
            <pc:sldMk cId="3094949193" sldId="262"/>
            <ac:spMk id="9" creationId="{CCD693E7-A829-441B-A937-CB0063592010}"/>
          </ac:spMkLst>
        </pc:spChg>
        <pc:picChg chg="add mod">
          <ac:chgData name="Trevor N Kiggundu" userId="S::tk9894h@gre.ac.uk::eaac71e7-010d-4a02-bcda-23d4b36c8d73" providerId="AD" clId="Web-{190E1ECA-4C10-4C70-9B66-2E024C1B0384}" dt="2021-03-27T11:32:25.310" v="270" actId="1076"/>
          <ac:picMkLst>
            <pc:docMk/>
            <pc:sldMk cId="3094949193" sldId="262"/>
            <ac:picMk id="4" creationId="{8D39186A-1918-4997-BEA5-EC56EA99E22A}"/>
          </ac:picMkLst>
        </pc:picChg>
        <pc:picChg chg="add del">
          <ac:chgData name="Trevor N Kiggundu" userId="S::tk9894h@gre.ac.uk::eaac71e7-010d-4a02-bcda-23d4b36c8d73" providerId="AD" clId="Web-{190E1ECA-4C10-4C70-9B66-2E024C1B0384}" dt="2021-03-27T11:32:37.279" v="272"/>
          <ac:picMkLst>
            <pc:docMk/>
            <pc:sldMk cId="3094949193" sldId="262"/>
            <ac:picMk id="6" creationId="{A1853784-0CEA-421B-8CCD-DD0834D125C4}"/>
          </ac:picMkLst>
        </pc:picChg>
        <pc:picChg chg="add del mod">
          <ac:chgData name="Trevor N Kiggundu" userId="S::tk9894h@gre.ac.uk::eaac71e7-010d-4a02-bcda-23d4b36c8d73" providerId="AD" clId="Web-{190E1ECA-4C10-4C70-9B66-2E024C1B0384}" dt="2021-03-27T11:39:13.444" v="323"/>
          <ac:picMkLst>
            <pc:docMk/>
            <pc:sldMk cId="3094949193" sldId="262"/>
            <ac:picMk id="7" creationId="{D87EB9E4-1D46-47E0-A277-5C3E099E0933}"/>
          </ac:picMkLst>
        </pc:picChg>
        <pc:picChg chg="add mod">
          <ac:chgData name="Trevor N Kiggundu" userId="S::tk9894h@gre.ac.uk::eaac71e7-010d-4a02-bcda-23d4b36c8d73" providerId="AD" clId="Web-{190E1ECA-4C10-4C70-9B66-2E024C1B0384}" dt="2021-03-27T11:39:22.600" v="326" actId="1076"/>
          <ac:picMkLst>
            <pc:docMk/>
            <pc:sldMk cId="3094949193" sldId="262"/>
            <ac:picMk id="8" creationId="{C2D789B1-ADD3-4C95-A8D7-81F4F10C3522}"/>
          </ac:picMkLst>
        </pc:picChg>
      </pc:sldChg>
    </pc:docChg>
  </pc:docChgLst>
  <pc:docChgLst>
    <pc:chgData name="Trevor N Kiggundu" userId="eaac71e7-010d-4a02-bcda-23d4b36c8d73" providerId="ADAL" clId="{6F9F710B-883E-1146-932E-FBAB306AD223}"/>
    <pc:docChg chg="custSel addSld delSld modSld">
      <pc:chgData name="Trevor N Kiggundu" userId="eaac71e7-010d-4a02-bcda-23d4b36c8d73" providerId="ADAL" clId="{6F9F710B-883E-1146-932E-FBAB306AD223}" dt="2021-03-30T12:56:30.314" v="1005" actId="1076"/>
      <pc:docMkLst>
        <pc:docMk/>
      </pc:docMkLst>
      <pc:sldChg chg="addSp delSp modSp mod delAnim modAnim">
        <pc:chgData name="Trevor N Kiggundu" userId="eaac71e7-010d-4a02-bcda-23d4b36c8d73" providerId="ADAL" clId="{6F9F710B-883E-1146-932E-FBAB306AD223}" dt="2021-03-30T12:36:36.516" v="53" actId="1076"/>
        <pc:sldMkLst>
          <pc:docMk/>
          <pc:sldMk cId="3798359907" sldId="256"/>
        </pc:sldMkLst>
        <pc:spChg chg="mod">
          <ac:chgData name="Trevor N Kiggundu" userId="eaac71e7-010d-4a02-bcda-23d4b36c8d73" providerId="ADAL" clId="{6F9F710B-883E-1146-932E-FBAB306AD223}" dt="2021-03-30T12:35:46.215" v="50" actId="1076"/>
          <ac:spMkLst>
            <pc:docMk/>
            <pc:sldMk cId="3798359907" sldId="256"/>
            <ac:spMk id="3" creationId="{E0C1423C-1809-104F-B2D5-92E55344C394}"/>
          </ac:spMkLst>
        </pc:spChg>
        <pc:picChg chg="del">
          <ac:chgData name="Trevor N Kiggundu" userId="eaac71e7-010d-4a02-bcda-23d4b36c8d73" providerId="ADAL" clId="{6F9F710B-883E-1146-932E-FBAB306AD223}" dt="2021-03-30T12:35:51.054" v="51" actId="21"/>
          <ac:picMkLst>
            <pc:docMk/>
            <pc:sldMk cId="3798359907" sldId="256"/>
            <ac:picMk id="4" creationId="{DF561369-D736-1140-82C8-98732D564B0F}"/>
          </ac:picMkLst>
        </pc:picChg>
        <pc:picChg chg="add mod">
          <ac:chgData name="Trevor N Kiggundu" userId="eaac71e7-010d-4a02-bcda-23d4b36c8d73" providerId="ADAL" clId="{6F9F710B-883E-1146-932E-FBAB306AD223}" dt="2021-03-30T12:36:36.516" v="53" actId="1076"/>
          <ac:picMkLst>
            <pc:docMk/>
            <pc:sldMk cId="3798359907" sldId="256"/>
            <ac:picMk id="10" creationId="{0BFEF5DC-6BD9-A949-B38A-122F390A6F3D}"/>
          </ac:picMkLst>
        </pc:picChg>
      </pc:sldChg>
      <pc:sldChg chg="modSp mod">
        <pc:chgData name="Trevor N Kiggundu" userId="eaac71e7-010d-4a02-bcda-23d4b36c8d73" providerId="ADAL" clId="{6F9F710B-883E-1146-932E-FBAB306AD223}" dt="2021-03-30T12:39:41.572" v="234" actId="1076"/>
        <pc:sldMkLst>
          <pc:docMk/>
          <pc:sldMk cId="4171476456" sldId="257"/>
        </pc:sldMkLst>
        <pc:spChg chg="mod">
          <ac:chgData name="Trevor N Kiggundu" userId="eaac71e7-010d-4a02-bcda-23d4b36c8d73" providerId="ADAL" clId="{6F9F710B-883E-1146-932E-FBAB306AD223}" dt="2021-03-30T12:39:41.572" v="234" actId="1076"/>
          <ac:spMkLst>
            <pc:docMk/>
            <pc:sldMk cId="4171476456" sldId="257"/>
            <ac:spMk id="3" creationId="{4865D6A0-A3BE-EE47-80A0-9E607D7AA73C}"/>
          </ac:spMkLst>
        </pc:spChg>
        <pc:spChg chg="mod">
          <ac:chgData name="Trevor N Kiggundu" userId="eaac71e7-010d-4a02-bcda-23d4b36c8d73" providerId="ADAL" clId="{6F9F710B-883E-1146-932E-FBAB306AD223}" dt="2021-03-30T12:37:10.453" v="95" actId="1076"/>
          <ac:spMkLst>
            <pc:docMk/>
            <pc:sldMk cId="4171476456" sldId="257"/>
            <ac:spMk id="6" creationId="{B6239914-C241-4F91-8A7F-073525183981}"/>
          </ac:spMkLst>
        </pc:spChg>
      </pc:sldChg>
      <pc:sldChg chg="addSp delSp modSp mod">
        <pc:chgData name="Trevor N Kiggundu" userId="eaac71e7-010d-4a02-bcda-23d4b36c8d73" providerId="ADAL" clId="{6F9F710B-883E-1146-932E-FBAB306AD223}" dt="2021-03-30T12:33:08.442" v="48" actId="1076"/>
        <pc:sldMkLst>
          <pc:docMk/>
          <pc:sldMk cId="712034097" sldId="261"/>
        </pc:sldMkLst>
        <pc:spChg chg="del">
          <ac:chgData name="Trevor N Kiggundu" userId="eaac71e7-010d-4a02-bcda-23d4b36c8d73" providerId="ADAL" clId="{6F9F710B-883E-1146-932E-FBAB306AD223}" dt="2021-03-30T12:33:03.331" v="47" actId="21"/>
          <ac:spMkLst>
            <pc:docMk/>
            <pc:sldMk cId="712034097" sldId="261"/>
            <ac:spMk id="4" creationId="{BEEADBF7-ED54-4A52-9D16-15A2293D7E87}"/>
          </ac:spMkLst>
        </pc:spChg>
        <pc:spChg chg="add mod">
          <ac:chgData name="Trevor N Kiggundu" userId="eaac71e7-010d-4a02-bcda-23d4b36c8d73" providerId="ADAL" clId="{6F9F710B-883E-1146-932E-FBAB306AD223}" dt="2021-03-30T12:33:08.442" v="48" actId="1076"/>
          <ac:spMkLst>
            <pc:docMk/>
            <pc:sldMk cId="712034097" sldId="261"/>
            <ac:spMk id="14" creationId="{43AB9E71-C32B-194C-A98A-068151027EAE}"/>
          </ac:spMkLst>
        </pc:spChg>
      </pc:sldChg>
      <pc:sldChg chg="modSp mod">
        <pc:chgData name="Trevor N Kiggundu" userId="eaac71e7-010d-4a02-bcda-23d4b36c8d73" providerId="ADAL" clId="{6F9F710B-883E-1146-932E-FBAB306AD223}" dt="2021-03-30T12:32:48.238" v="44" actId="20577"/>
        <pc:sldMkLst>
          <pc:docMk/>
          <pc:sldMk cId="1556332215" sldId="263"/>
        </pc:sldMkLst>
        <pc:spChg chg="mod">
          <ac:chgData name="Trevor N Kiggundu" userId="eaac71e7-010d-4a02-bcda-23d4b36c8d73" providerId="ADAL" clId="{6F9F710B-883E-1146-932E-FBAB306AD223}" dt="2021-03-30T12:32:48.238" v="44" actId="20577"/>
          <ac:spMkLst>
            <pc:docMk/>
            <pc:sldMk cId="1556332215" sldId="263"/>
            <ac:spMk id="4" creationId="{0EBE3AE9-23CC-439D-92E5-48AADFCFDF38}"/>
          </ac:spMkLst>
        </pc:spChg>
      </pc:sldChg>
      <pc:sldChg chg="modSp mod">
        <pc:chgData name="Trevor N Kiggundu" userId="eaac71e7-010d-4a02-bcda-23d4b36c8d73" providerId="ADAL" clId="{6F9F710B-883E-1146-932E-FBAB306AD223}" dt="2021-03-30T12:33:18.230" v="49" actId="1076"/>
        <pc:sldMkLst>
          <pc:docMk/>
          <pc:sldMk cId="4195764657" sldId="265"/>
        </pc:sldMkLst>
        <pc:spChg chg="mod">
          <ac:chgData name="Trevor N Kiggundu" userId="eaac71e7-010d-4a02-bcda-23d4b36c8d73" providerId="ADAL" clId="{6F9F710B-883E-1146-932E-FBAB306AD223}" dt="2021-03-30T12:33:18.230" v="49" actId="1076"/>
          <ac:spMkLst>
            <pc:docMk/>
            <pc:sldMk cId="4195764657" sldId="265"/>
            <ac:spMk id="5" creationId="{2E10A19D-AD10-4D3F-AE79-C3B7D337DADD}"/>
          </ac:spMkLst>
        </pc:spChg>
      </pc:sldChg>
      <pc:sldChg chg="modSp mod">
        <pc:chgData name="Trevor N Kiggundu" userId="eaac71e7-010d-4a02-bcda-23d4b36c8d73" providerId="ADAL" clId="{6F9F710B-883E-1146-932E-FBAB306AD223}" dt="2021-03-30T12:56:30.314" v="1005" actId="1076"/>
        <pc:sldMkLst>
          <pc:docMk/>
          <pc:sldMk cId="2546934576" sldId="266"/>
        </pc:sldMkLst>
        <pc:picChg chg="mod">
          <ac:chgData name="Trevor N Kiggundu" userId="eaac71e7-010d-4a02-bcda-23d4b36c8d73" providerId="ADAL" clId="{6F9F710B-883E-1146-932E-FBAB306AD223}" dt="2021-03-30T12:56:30.314" v="1005" actId="1076"/>
          <ac:picMkLst>
            <pc:docMk/>
            <pc:sldMk cId="2546934576" sldId="266"/>
            <ac:picMk id="6" creationId="{3325D981-2293-43F8-8349-F27B93FA5D92}"/>
          </ac:picMkLst>
        </pc:picChg>
      </pc:sldChg>
      <pc:sldChg chg="modSp add del mod">
        <pc:chgData name="Trevor N Kiggundu" userId="eaac71e7-010d-4a02-bcda-23d4b36c8d73" providerId="ADAL" clId="{6F9F710B-883E-1146-932E-FBAB306AD223}" dt="2021-03-30T12:28:35.754" v="2" actId="2696"/>
        <pc:sldMkLst>
          <pc:docMk/>
          <pc:sldMk cId="177785485" sldId="269"/>
        </pc:sldMkLst>
        <pc:spChg chg="mod">
          <ac:chgData name="Trevor N Kiggundu" userId="eaac71e7-010d-4a02-bcda-23d4b36c8d73" providerId="ADAL" clId="{6F9F710B-883E-1146-932E-FBAB306AD223}" dt="2021-03-30T12:21:39.680" v="1" actId="20577"/>
          <ac:spMkLst>
            <pc:docMk/>
            <pc:sldMk cId="177785485" sldId="269"/>
            <ac:spMk id="3" creationId="{4865D6A0-A3BE-EE47-80A0-9E607D7AA73C}"/>
          </ac:spMkLst>
        </pc:spChg>
      </pc:sldChg>
      <pc:sldChg chg="addSp delSp modSp add mod delAnim modAnim">
        <pc:chgData name="Trevor N Kiggundu" userId="eaac71e7-010d-4a02-bcda-23d4b36c8d73" providerId="ADAL" clId="{6F9F710B-883E-1146-932E-FBAB306AD223}" dt="2021-03-30T12:56:08.791" v="1004" actId="1076"/>
        <pc:sldMkLst>
          <pc:docMk/>
          <pc:sldMk cId="860059135" sldId="269"/>
        </pc:sldMkLst>
        <pc:spChg chg="mod">
          <ac:chgData name="Trevor N Kiggundu" userId="eaac71e7-010d-4a02-bcda-23d4b36c8d73" providerId="ADAL" clId="{6F9F710B-883E-1146-932E-FBAB306AD223}" dt="2021-03-30T12:38:06.307" v="101" actId="1076"/>
          <ac:spMkLst>
            <pc:docMk/>
            <pc:sldMk cId="860059135" sldId="269"/>
            <ac:spMk id="2" creationId="{971FDDE8-0B8E-BD41-A5CB-CC2117C701FC}"/>
          </ac:spMkLst>
        </pc:spChg>
        <pc:spChg chg="mod">
          <ac:chgData name="Trevor N Kiggundu" userId="eaac71e7-010d-4a02-bcda-23d4b36c8d73" providerId="ADAL" clId="{6F9F710B-883E-1146-932E-FBAB306AD223}" dt="2021-03-30T12:49:52.133" v="1000" actId="20577"/>
          <ac:spMkLst>
            <pc:docMk/>
            <pc:sldMk cId="860059135" sldId="269"/>
            <ac:spMk id="3" creationId="{4865D6A0-A3BE-EE47-80A0-9E607D7AA73C}"/>
          </ac:spMkLst>
        </pc:spChg>
        <pc:spChg chg="mod">
          <ac:chgData name="Trevor N Kiggundu" userId="eaac71e7-010d-4a02-bcda-23d4b36c8d73" providerId="ADAL" clId="{6F9F710B-883E-1146-932E-FBAB306AD223}" dt="2021-03-30T12:45:22.802" v="653" actId="1076"/>
          <ac:spMkLst>
            <pc:docMk/>
            <pc:sldMk cId="860059135" sldId="269"/>
            <ac:spMk id="6" creationId="{B6239914-C241-4F91-8A7F-073525183981}"/>
          </ac:spMkLst>
        </pc:spChg>
        <pc:spChg chg="add del mod">
          <ac:chgData name="Trevor N Kiggundu" userId="eaac71e7-010d-4a02-bcda-23d4b36c8d73" providerId="ADAL" clId="{6F9F710B-883E-1146-932E-FBAB306AD223}" dt="2021-03-30T12:38:14.302" v="112"/>
          <ac:spMkLst>
            <pc:docMk/>
            <pc:sldMk cId="860059135" sldId="269"/>
            <ac:spMk id="7" creationId="{155F4D2A-E790-8F45-B554-441A0236EBFF}"/>
          </ac:spMkLst>
        </pc:spChg>
        <pc:spChg chg="add del mod">
          <ac:chgData name="Trevor N Kiggundu" userId="eaac71e7-010d-4a02-bcda-23d4b36c8d73" providerId="ADAL" clId="{6F9F710B-883E-1146-932E-FBAB306AD223}" dt="2021-03-30T12:38:52.486" v="119" actId="21"/>
          <ac:spMkLst>
            <pc:docMk/>
            <pc:sldMk cId="860059135" sldId="269"/>
            <ac:spMk id="10" creationId="{A67793D3-8413-604F-B9FC-71BEEB9F7D36}"/>
          </ac:spMkLst>
        </pc:spChg>
        <pc:spChg chg="add del mod">
          <ac:chgData name="Trevor N Kiggundu" userId="eaac71e7-010d-4a02-bcda-23d4b36c8d73" providerId="ADAL" clId="{6F9F710B-883E-1146-932E-FBAB306AD223}" dt="2021-03-30T12:44:49.795" v="643" actId="21"/>
          <ac:spMkLst>
            <pc:docMk/>
            <pc:sldMk cId="860059135" sldId="269"/>
            <ac:spMk id="13" creationId="{17E4E8D4-1A54-664D-8523-05806ED9BE13}"/>
          </ac:spMkLst>
        </pc:spChg>
        <pc:spChg chg="add del mod">
          <ac:chgData name="Trevor N Kiggundu" userId="eaac71e7-010d-4a02-bcda-23d4b36c8d73" providerId="ADAL" clId="{6F9F710B-883E-1146-932E-FBAB306AD223}" dt="2021-03-30T12:45:20.735" v="652" actId="21"/>
          <ac:spMkLst>
            <pc:docMk/>
            <pc:sldMk cId="860059135" sldId="269"/>
            <ac:spMk id="16" creationId="{70742762-1DE7-8B47-95C4-71FAAA3784D2}"/>
          </ac:spMkLst>
        </pc:spChg>
        <pc:spChg chg="add del mod">
          <ac:chgData name="Trevor N Kiggundu" userId="eaac71e7-010d-4a02-bcda-23d4b36c8d73" providerId="ADAL" clId="{6F9F710B-883E-1146-932E-FBAB306AD223}" dt="2021-03-30T12:47:06.877" v="792" actId="21"/>
          <ac:spMkLst>
            <pc:docMk/>
            <pc:sldMk cId="860059135" sldId="269"/>
            <ac:spMk id="19" creationId="{90AE2FBE-31E5-F94D-944B-81FC917878AE}"/>
          </ac:spMkLst>
        </pc:spChg>
        <pc:picChg chg="del">
          <ac:chgData name="Trevor N Kiggundu" userId="eaac71e7-010d-4a02-bcda-23d4b36c8d73" providerId="ADAL" clId="{6F9F710B-883E-1146-932E-FBAB306AD223}" dt="2021-03-30T12:38:16.510" v="113" actId="21"/>
          <ac:picMkLst>
            <pc:docMk/>
            <pc:sldMk cId="860059135" sldId="269"/>
            <ac:picMk id="4" creationId="{F82DBD11-5505-43C5-BC8C-9B86CFA5E286}"/>
          </ac:picMkLst>
        </pc:picChg>
        <pc:picChg chg="del">
          <ac:chgData name="Trevor N Kiggundu" userId="eaac71e7-010d-4a02-bcda-23d4b36c8d73" providerId="ADAL" clId="{6F9F710B-883E-1146-932E-FBAB306AD223}" dt="2021-03-30T12:38:14.267" v="110" actId="21"/>
          <ac:picMkLst>
            <pc:docMk/>
            <pc:sldMk cId="860059135" sldId="269"/>
            <ac:picMk id="5" creationId="{5012F773-AB7F-F748-BDC1-318AF479B25F}"/>
          </ac:picMkLst>
        </pc:picChg>
        <pc:picChg chg="add del mod">
          <ac:chgData name="Trevor N Kiggundu" userId="eaac71e7-010d-4a02-bcda-23d4b36c8d73" providerId="ADAL" clId="{6F9F710B-883E-1146-932E-FBAB306AD223}" dt="2021-03-30T12:45:09.499" v="646" actId="21"/>
          <ac:picMkLst>
            <pc:docMk/>
            <pc:sldMk cId="860059135" sldId="269"/>
            <ac:picMk id="9" creationId="{7C898A30-0118-7A4C-8598-C724CF857C3D}"/>
          </ac:picMkLst>
        </pc:picChg>
        <pc:picChg chg="add del mod">
          <ac:chgData name="Trevor N Kiggundu" userId="eaac71e7-010d-4a02-bcda-23d4b36c8d73" providerId="ADAL" clId="{6F9F710B-883E-1146-932E-FBAB306AD223}" dt="2021-03-30T12:45:11.468" v="648" actId="21"/>
          <ac:picMkLst>
            <pc:docMk/>
            <pc:sldMk cId="860059135" sldId="269"/>
            <ac:picMk id="12" creationId="{67DBF18D-9668-3C45-A1CE-3F2FFC7B1C01}"/>
          </ac:picMkLst>
        </pc:picChg>
        <pc:picChg chg="add mod">
          <ac:chgData name="Trevor N Kiggundu" userId="eaac71e7-010d-4a02-bcda-23d4b36c8d73" providerId="ADAL" clId="{6F9F710B-883E-1146-932E-FBAB306AD223}" dt="2021-03-30T12:48:52.127" v="943" actId="1076"/>
          <ac:picMkLst>
            <pc:docMk/>
            <pc:sldMk cId="860059135" sldId="269"/>
            <ac:picMk id="15" creationId="{A2B55413-B88E-5142-8926-445FCBA9396C}"/>
          </ac:picMkLst>
        </pc:picChg>
        <pc:picChg chg="add del mod">
          <ac:chgData name="Trevor N Kiggundu" userId="eaac71e7-010d-4a02-bcda-23d4b36c8d73" providerId="ADAL" clId="{6F9F710B-883E-1146-932E-FBAB306AD223}" dt="2021-03-30T12:47:06.877" v="792" actId="21"/>
          <ac:picMkLst>
            <pc:docMk/>
            <pc:sldMk cId="860059135" sldId="269"/>
            <ac:picMk id="18" creationId="{429E32FF-44AA-3649-81B5-CAA5F54D6EAC}"/>
          </ac:picMkLst>
        </pc:picChg>
        <pc:picChg chg="add mod">
          <ac:chgData name="Trevor N Kiggundu" userId="eaac71e7-010d-4a02-bcda-23d4b36c8d73" providerId="ADAL" clId="{6F9F710B-883E-1146-932E-FBAB306AD223}" dt="2021-03-30T12:56:08.791" v="1004" actId="1076"/>
          <ac:picMkLst>
            <pc:docMk/>
            <pc:sldMk cId="860059135" sldId="269"/>
            <ac:picMk id="20" creationId="{D14CA9A9-4B83-C040-BF40-5FE79E7B919F}"/>
          </ac:picMkLst>
        </pc:picChg>
      </pc:sldChg>
      <pc:sldChg chg="new del">
        <pc:chgData name="Trevor N Kiggundu" userId="eaac71e7-010d-4a02-bcda-23d4b36c8d73" providerId="ADAL" clId="{6F9F710B-883E-1146-932E-FBAB306AD223}" dt="2021-03-30T12:37:46.195" v="97" actId="2696"/>
        <pc:sldMkLst>
          <pc:docMk/>
          <pc:sldMk cId="912080074" sldId="269"/>
        </pc:sldMkLst>
      </pc:sldChg>
    </pc:docChg>
  </pc:docChgLst>
  <pc:docChgLst>
    <pc:chgData name="Trevor N Kiggundu" userId="S::tk9894h@gre.ac.uk::eaac71e7-010d-4a02-bcda-23d4b36c8d73" providerId="AD" clId="Web-{214F439B-545B-4713-A4FB-91A93BC5435D}"/>
    <pc:docChg chg="modSld sldOrd">
      <pc:chgData name="Trevor N Kiggundu" userId="S::tk9894h@gre.ac.uk::eaac71e7-010d-4a02-bcda-23d4b36c8d73" providerId="AD" clId="Web-{214F439B-545B-4713-A4FB-91A93BC5435D}" dt="2021-03-27T09:36:19.530" v="29" actId="20577"/>
      <pc:docMkLst>
        <pc:docMk/>
      </pc:docMkLst>
      <pc:sldChg chg="modSp ord">
        <pc:chgData name="Trevor N Kiggundu" userId="S::tk9894h@gre.ac.uk::eaac71e7-010d-4a02-bcda-23d4b36c8d73" providerId="AD" clId="Web-{214F439B-545B-4713-A4FB-91A93BC5435D}" dt="2021-03-27T09:36:19.530" v="29" actId="20577"/>
        <pc:sldMkLst>
          <pc:docMk/>
          <pc:sldMk cId="4171476456" sldId="257"/>
        </pc:sldMkLst>
        <pc:spChg chg="mod">
          <ac:chgData name="Trevor N Kiggundu" userId="S::tk9894h@gre.ac.uk::eaac71e7-010d-4a02-bcda-23d4b36c8d73" providerId="AD" clId="Web-{214F439B-545B-4713-A4FB-91A93BC5435D}" dt="2021-03-27T09:36:03.435" v="25" actId="20577"/>
          <ac:spMkLst>
            <pc:docMk/>
            <pc:sldMk cId="4171476456" sldId="257"/>
            <ac:spMk id="2" creationId="{971FDDE8-0B8E-BD41-A5CB-CC2117C701FC}"/>
          </ac:spMkLst>
        </pc:spChg>
        <pc:spChg chg="mod">
          <ac:chgData name="Trevor N Kiggundu" userId="S::tk9894h@gre.ac.uk::eaac71e7-010d-4a02-bcda-23d4b36c8d73" providerId="AD" clId="Web-{214F439B-545B-4713-A4FB-91A93BC5435D}" dt="2021-03-27T09:36:19.530" v="29" actId="20577"/>
          <ac:spMkLst>
            <pc:docMk/>
            <pc:sldMk cId="4171476456" sldId="257"/>
            <ac:spMk id="3" creationId="{4865D6A0-A3BE-EE47-80A0-9E607D7AA73C}"/>
          </ac:spMkLst>
        </pc:spChg>
      </pc:sldChg>
      <pc:sldChg chg="modSp">
        <pc:chgData name="Trevor N Kiggundu" userId="S::tk9894h@gre.ac.uk::eaac71e7-010d-4a02-bcda-23d4b36c8d73" providerId="AD" clId="Web-{214F439B-545B-4713-A4FB-91A93BC5435D}" dt="2021-03-27T09:35:47.512" v="19" actId="20577"/>
        <pc:sldMkLst>
          <pc:docMk/>
          <pc:sldMk cId="3965489746" sldId="260"/>
        </pc:sldMkLst>
        <pc:spChg chg="mod">
          <ac:chgData name="Trevor N Kiggundu" userId="S::tk9894h@gre.ac.uk::eaac71e7-010d-4a02-bcda-23d4b36c8d73" providerId="AD" clId="Web-{214F439B-545B-4713-A4FB-91A93BC5435D}" dt="2021-03-27T09:35:47.512" v="19" actId="20577"/>
          <ac:spMkLst>
            <pc:docMk/>
            <pc:sldMk cId="3965489746" sldId="260"/>
            <ac:spMk id="2" creationId="{41CC0071-CB07-904C-831B-7EA8E5EAE06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93FB61-32E3-445E-BCC9-0D6D0DDD17E8}" type="doc">
      <dgm:prSet loTypeId="urn:microsoft.com/office/officeart/2005/8/layout/radial2" loCatId="relationship" qsTypeId="urn:microsoft.com/office/officeart/2005/8/quickstyle/3d1" qsCatId="3D" csTypeId="urn:microsoft.com/office/officeart/2005/8/colors/accent1_2" csCatId="accent1" phldr="1"/>
      <dgm:spPr/>
      <dgm:t>
        <a:bodyPr/>
        <a:lstStyle/>
        <a:p>
          <a:endParaRPr lang="en-GB"/>
        </a:p>
      </dgm:t>
    </dgm:pt>
    <dgm:pt modelId="{851CBC2F-DE2F-4FFD-9BDD-C1C898BF0158}">
      <dgm:prSet phldrT="[Text]" phldr="0"/>
      <dgm:spPr/>
      <dgm:t>
        <a:bodyPr/>
        <a:lstStyle/>
        <a:p>
          <a:pPr rtl="0"/>
          <a:endParaRPr lang="en-GB"/>
        </a:p>
      </dgm:t>
    </dgm:pt>
    <dgm:pt modelId="{72C86592-F7B6-4D3A-8F66-F893E391F64F}" type="parTrans" cxnId="{711F702D-86D6-48D7-BD79-9D768FF2D858}">
      <dgm:prSet/>
      <dgm:spPr/>
      <dgm:t>
        <a:bodyPr/>
        <a:lstStyle/>
        <a:p>
          <a:endParaRPr lang="en-GB"/>
        </a:p>
      </dgm:t>
    </dgm:pt>
    <dgm:pt modelId="{A403AFEA-DE55-4EDE-B645-9E84468DDAF1}" type="sibTrans" cxnId="{711F702D-86D6-48D7-BD79-9D768FF2D858}">
      <dgm:prSet/>
      <dgm:spPr/>
      <dgm:t>
        <a:bodyPr/>
        <a:lstStyle/>
        <a:p>
          <a:endParaRPr lang="en-GB"/>
        </a:p>
      </dgm:t>
    </dgm:pt>
    <dgm:pt modelId="{5F7F5408-F9C8-488D-8AAF-E824B2EF95A2}">
      <dgm:prSet phldr="0"/>
      <dgm:spPr/>
      <dgm:t>
        <a:bodyPr/>
        <a:lstStyle/>
        <a:p>
          <a:pPr rtl="0"/>
          <a:r>
            <a:rPr lang="en-GB">
              <a:latin typeface="Arial" panose="020B0604020202020204"/>
            </a:rPr>
            <a:t>Unused Service</a:t>
          </a:r>
        </a:p>
      </dgm:t>
    </dgm:pt>
    <dgm:pt modelId="{2EB6DA5D-F27C-4730-89A3-82AB6A0DAB2C}" type="parTrans" cxnId="{953B48A9-670A-4315-8964-E34085D92E9E}">
      <dgm:prSet/>
      <dgm:spPr/>
    </dgm:pt>
    <dgm:pt modelId="{F08B986B-F6A1-4599-915A-8E2F44C1F93D}" type="sibTrans" cxnId="{953B48A9-670A-4315-8964-E34085D92E9E}">
      <dgm:prSet/>
      <dgm:spPr/>
    </dgm:pt>
    <dgm:pt modelId="{717623F0-5743-48EF-B5B5-B4A2FAA99A06}">
      <dgm:prSet phldr="0"/>
      <dgm:spPr/>
      <dgm:t>
        <a:bodyPr/>
        <a:lstStyle/>
        <a:p>
          <a:endParaRPr lang="en-GB">
            <a:latin typeface="Arial" panose="020B0604020202020204"/>
          </a:endParaRPr>
        </a:p>
      </dgm:t>
    </dgm:pt>
    <dgm:pt modelId="{EC34C8C9-FD6C-4335-8928-61E921EBF370}" type="parTrans" cxnId="{EBC9EC23-8654-483B-99D4-D8647FEBAC26}">
      <dgm:prSet/>
      <dgm:spPr/>
    </dgm:pt>
    <dgm:pt modelId="{CBD9FAC1-4C66-4E69-BFAD-993B450DAE79}" type="sibTrans" cxnId="{EBC9EC23-8654-483B-99D4-D8647FEBAC26}">
      <dgm:prSet/>
      <dgm:spPr/>
    </dgm:pt>
    <dgm:pt modelId="{33152193-F9AB-4814-BBE2-F1BB3CB5A321}">
      <dgm:prSet phldr="0"/>
      <dgm:spPr/>
      <dgm:t>
        <a:bodyPr/>
        <a:lstStyle/>
        <a:p>
          <a:endParaRPr lang="en-GB">
            <a:latin typeface="Arial" panose="020B0604020202020204"/>
          </a:endParaRPr>
        </a:p>
      </dgm:t>
    </dgm:pt>
    <dgm:pt modelId="{D73990C8-3E7C-4D88-A584-63B535BA4744}" type="parTrans" cxnId="{F4DF3952-4504-41AE-BC34-10C3E499A74F}">
      <dgm:prSet/>
      <dgm:spPr/>
    </dgm:pt>
    <dgm:pt modelId="{999B87D0-D250-4BBD-81B6-5F03B769BC18}" type="sibTrans" cxnId="{F4DF3952-4504-41AE-BC34-10C3E499A74F}">
      <dgm:prSet/>
      <dgm:spPr/>
    </dgm:pt>
    <dgm:pt modelId="{5228234A-64BE-4B0F-BF75-FD87B2C28306}">
      <dgm:prSet phldr="0"/>
      <dgm:spPr/>
      <dgm:t>
        <a:bodyPr/>
        <a:lstStyle/>
        <a:p>
          <a:endParaRPr lang="en-GB">
            <a:latin typeface="Arial" panose="020B0604020202020204"/>
          </a:endParaRPr>
        </a:p>
      </dgm:t>
    </dgm:pt>
    <dgm:pt modelId="{6FB503C1-6C74-4DFF-A807-B7C9622CB545}" type="parTrans" cxnId="{D11DBE91-CDA4-4D4B-8ACA-673CEF496B5D}">
      <dgm:prSet/>
      <dgm:spPr/>
    </dgm:pt>
    <dgm:pt modelId="{31B1B330-84BB-4A61-962D-A2658BB16F9E}" type="sibTrans" cxnId="{D11DBE91-CDA4-4D4B-8ACA-673CEF496B5D}">
      <dgm:prSet/>
      <dgm:spPr/>
    </dgm:pt>
    <dgm:pt modelId="{F5EE5AD3-3254-460F-B126-AFB9C111954A}">
      <dgm:prSet phldr="0"/>
      <dgm:spPr/>
      <dgm:t>
        <a:bodyPr/>
        <a:lstStyle/>
        <a:p>
          <a:pPr rtl="0"/>
          <a:r>
            <a:rPr lang="en-GB"/>
            <a:t>Waste Management</a:t>
          </a:r>
        </a:p>
      </dgm:t>
    </dgm:pt>
    <dgm:pt modelId="{6A7E33C1-F8B1-4D81-B2B8-0DB4F5A0CA4C}" type="parTrans" cxnId="{7A4B9B00-255D-4241-9F1B-146A1D2A28AC}">
      <dgm:prSet/>
      <dgm:spPr/>
    </dgm:pt>
    <dgm:pt modelId="{E2FA31FC-8E91-4A3C-B146-B970A079AFB0}" type="sibTrans" cxnId="{7A4B9B00-255D-4241-9F1B-146A1D2A28AC}">
      <dgm:prSet/>
      <dgm:spPr/>
    </dgm:pt>
    <dgm:pt modelId="{82593B5B-4640-44D6-A715-B3DD7BDBFD92}">
      <dgm:prSet phldr="0"/>
      <dgm:spPr/>
      <dgm:t>
        <a:bodyPr/>
        <a:lstStyle/>
        <a:p>
          <a:pPr rtl="0"/>
          <a:r>
            <a:rPr lang="en-GB">
              <a:latin typeface="Arial" panose="020B0604020202020204"/>
            </a:rPr>
            <a:t>Error Statistics</a:t>
          </a:r>
        </a:p>
      </dgm:t>
    </dgm:pt>
    <dgm:pt modelId="{4933CE5B-486F-48C8-836F-9372A22AA6F1}" type="parTrans" cxnId="{0CC71EAE-190D-468F-AD8F-244DC4549ABF}">
      <dgm:prSet/>
      <dgm:spPr/>
    </dgm:pt>
    <dgm:pt modelId="{F51F52B2-16E4-4900-8A86-E57960EEF8FE}" type="sibTrans" cxnId="{0CC71EAE-190D-468F-AD8F-244DC4549ABF}">
      <dgm:prSet/>
      <dgm:spPr/>
    </dgm:pt>
    <dgm:pt modelId="{10AAFA12-6033-4AE4-BA4F-2E359077545F}">
      <dgm:prSet phldr="0"/>
      <dgm:spPr/>
      <dgm:t>
        <a:bodyPr/>
        <a:lstStyle/>
        <a:p>
          <a:endParaRPr lang="en-GB">
            <a:latin typeface="Arial" panose="020B0604020202020204"/>
          </a:endParaRPr>
        </a:p>
      </dgm:t>
    </dgm:pt>
    <dgm:pt modelId="{6C6A46C8-706F-4B06-B143-4BB545FDF936}" type="parTrans" cxnId="{2F6DBCD5-FC92-4DBA-A9E7-2CA15C2DCB2F}">
      <dgm:prSet/>
      <dgm:spPr/>
    </dgm:pt>
    <dgm:pt modelId="{7DC15632-872C-4AF7-8088-2AB536C47F14}" type="sibTrans" cxnId="{2F6DBCD5-FC92-4DBA-A9E7-2CA15C2DCB2F}">
      <dgm:prSet/>
      <dgm:spPr/>
    </dgm:pt>
    <dgm:pt modelId="{A90C6D25-9682-4726-A39D-A93A145DEB34}">
      <dgm:prSet phldr="0"/>
      <dgm:spPr/>
      <dgm:t>
        <a:bodyPr/>
        <a:lstStyle/>
        <a:p>
          <a:r>
            <a:rPr lang="en-GB">
              <a:latin typeface="Arial" panose="020B0604020202020204"/>
            </a:rPr>
            <a:t>Inventory Management</a:t>
          </a:r>
          <a:endParaRPr lang="en-GB"/>
        </a:p>
      </dgm:t>
    </dgm:pt>
    <dgm:pt modelId="{A4A158B8-E32C-4BFF-8A3A-99E3BB859F2C}" type="parTrans" cxnId="{C90D5C92-19D6-4AF2-8DE1-6814737F3FFF}">
      <dgm:prSet/>
      <dgm:spPr/>
    </dgm:pt>
    <dgm:pt modelId="{0E6238BE-A2C6-42F6-9DBF-0D123E9FC5F1}" type="sibTrans" cxnId="{C90D5C92-19D6-4AF2-8DE1-6814737F3FFF}">
      <dgm:prSet/>
      <dgm:spPr/>
    </dgm:pt>
    <dgm:pt modelId="{44AF9B6B-A07E-4107-A1D2-58DE1C1D8207}">
      <dgm:prSet phldr="0"/>
      <dgm:spPr/>
      <dgm:t>
        <a:bodyPr/>
        <a:lstStyle/>
        <a:p>
          <a:pPr rtl="0"/>
          <a:r>
            <a:rPr lang="en-GB"/>
            <a:t>Invoicing </a:t>
          </a:r>
          <a:endParaRPr lang="en-US"/>
        </a:p>
      </dgm:t>
    </dgm:pt>
    <dgm:pt modelId="{F30501DD-AE2A-4D37-BA81-5A2986F58E65}" type="parTrans" cxnId="{5018742A-58AD-4AC5-8840-A660D2F6DDC8}">
      <dgm:prSet/>
      <dgm:spPr/>
    </dgm:pt>
    <dgm:pt modelId="{BFDB677E-7315-48F7-9FB5-5CA3D7721FC0}" type="sibTrans" cxnId="{5018742A-58AD-4AC5-8840-A660D2F6DDC8}">
      <dgm:prSet/>
      <dgm:spPr/>
    </dgm:pt>
    <dgm:pt modelId="{6D342110-AB5D-4815-93B4-9D67B0A3623C}">
      <dgm:prSet phldr="0"/>
      <dgm:spPr/>
      <dgm:t>
        <a:bodyPr/>
        <a:lstStyle/>
        <a:p>
          <a:endParaRPr lang="en-GB"/>
        </a:p>
      </dgm:t>
    </dgm:pt>
    <dgm:pt modelId="{9926AA6C-0AC9-4D96-A89B-F7EE7A729D6E}" type="parTrans" cxnId="{612CA949-C0B7-4F21-811A-F88F2EAAA9EF}">
      <dgm:prSet/>
      <dgm:spPr/>
    </dgm:pt>
    <dgm:pt modelId="{B8F4D388-69D5-488A-8DA3-7952E9BFC8C8}" type="sibTrans" cxnId="{612CA949-C0B7-4F21-811A-F88F2EAAA9EF}">
      <dgm:prSet/>
      <dgm:spPr/>
    </dgm:pt>
    <dgm:pt modelId="{7A071A89-1816-4EDC-A304-DD5B21AA9F1A}">
      <dgm:prSet phldr="0"/>
      <dgm:spPr/>
      <dgm:t>
        <a:bodyPr/>
        <a:lstStyle/>
        <a:p>
          <a:pPr rtl="0"/>
          <a:r>
            <a:rPr lang="en-GB"/>
            <a:t>Sales Analysis</a:t>
          </a:r>
          <a:endParaRPr lang="en-GB">
            <a:latin typeface="Arial" panose="020B0604020202020204"/>
          </a:endParaRPr>
        </a:p>
      </dgm:t>
    </dgm:pt>
    <dgm:pt modelId="{24633AEF-F9C1-492A-8DC4-B4F4A2E884C9}" type="parTrans" cxnId="{91EA843F-1E60-4C47-AA2D-8A03A354AE07}">
      <dgm:prSet/>
      <dgm:spPr/>
    </dgm:pt>
    <dgm:pt modelId="{DAE5B9F6-F5DD-4F02-B2D5-17B7968C6922}" type="sibTrans" cxnId="{91EA843F-1E60-4C47-AA2D-8A03A354AE07}">
      <dgm:prSet/>
      <dgm:spPr/>
    </dgm:pt>
    <dgm:pt modelId="{0623894D-D1F6-4C1A-A3F9-D270F8C4F748}">
      <dgm:prSet phldr="0"/>
      <dgm:spPr/>
      <dgm:t>
        <a:bodyPr/>
        <a:lstStyle/>
        <a:p>
          <a:pPr rtl="0"/>
          <a:endParaRPr lang="en-GB">
            <a:latin typeface="Arial" panose="020B0604020202020204"/>
          </a:endParaRPr>
        </a:p>
      </dgm:t>
    </dgm:pt>
    <dgm:pt modelId="{10987F60-424B-4ECA-BCC0-718880021636}" type="parTrans" cxnId="{BF77AF2B-B315-4099-B6AA-3A522F9D2312}">
      <dgm:prSet/>
      <dgm:spPr/>
    </dgm:pt>
    <dgm:pt modelId="{F1B3F69C-D8FD-4E3E-B382-CA9E6DE07B4B}" type="sibTrans" cxnId="{BF77AF2B-B315-4099-B6AA-3A522F9D2312}">
      <dgm:prSet/>
      <dgm:spPr/>
    </dgm:pt>
    <dgm:pt modelId="{DB57D9F6-B226-4275-8E1A-2E3BA98B5975}" type="pres">
      <dgm:prSet presAssocID="{6093FB61-32E3-445E-BCC9-0D6D0DDD17E8}" presName="composite" presStyleCnt="0">
        <dgm:presLayoutVars>
          <dgm:chMax val="5"/>
          <dgm:dir/>
          <dgm:animLvl val="ctr"/>
          <dgm:resizeHandles val="exact"/>
        </dgm:presLayoutVars>
      </dgm:prSet>
      <dgm:spPr/>
    </dgm:pt>
    <dgm:pt modelId="{8E76F349-8208-4CB5-B8FB-94D2F4856BA2}" type="pres">
      <dgm:prSet presAssocID="{6093FB61-32E3-445E-BCC9-0D6D0DDD17E8}" presName="cycle" presStyleCnt="0"/>
      <dgm:spPr/>
    </dgm:pt>
    <dgm:pt modelId="{7D12439D-7717-4091-B544-BC50827C9A93}" type="pres">
      <dgm:prSet presAssocID="{6093FB61-32E3-445E-BCC9-0D6D0DDD17E8}" presName="centerShape" presStyleCnt="0"/>
      <dgm:spPr/>
    </dgm:pt>
    <dgm:pt modelId="{755FD0A9-6C12-4CB5-A446-98D4B63834C7}" type="pres">
      <dgm:prSet presAssocID="{6093FB61-32E3-445E-BCC9-0D6D0DDD17E8}" presName="connSite" presStyleLbl="node1" presStyleIdx="0" presStyleCnt="3"/>
      <dgm:spPr/>
    </dgm:pt>
    <dgm:pt modelId="{3F5CD9F1-AF90-4274-A6E1-F31F4A55174E}" type="pres">
      <dgm:prSet presAssocID="{6093FB61-32E3-445E-BCC9-0D6D0DDD17E8}" presName="visible" presStyleLbl="node1" presStyleIdx="0" presStyleCnt="3"/>
      <dgm:spPr/>
    </dgm:pt>
    <dgm:pt modelId="{502619FE-E0C0-4C5C-ADAF-31258AA64CE0}" type="pres">
      <dgm:prSet presAssocID="{72C86592-F7B6-4D3A-8F66-F893E391F64F}" presName="Name25" presStyleLbl="parChTrans1D1" presStyleIdx="0" presStyleCnt="2"/>
      <dgm:spPr/>
    </dgm:pt>
    <dgm:pt modelId="{DEFB488B-45B6-4DAA-BF32-A4CB3B2EF155}" type="pres">
      <dgm:prSet presAssocID="{851CBC2F-DE2F-4FFD-9BDD-C1C898BF0158}" presName="node" presStyleCnt="0"/>
      <dgm:spPr/>
    </dgm:pt>
    <dgm:pt modelId="{025DD87A-AE98-4826-A9DF-3B6D980B935F}" type="pres">
      <dgm:prSet presAssocID="{851CBC2F-DE2F-4FFD-9BDD-C1C898BF0158}" presName="parentNode" presStyleLbl="node1" presStyleIdx="1" presStyleCnt="3">
        <dgm:presLayoutVars>
          <dgm:chMax val="1"/>
          <dgm:bulletEnabled val="1"/>
        </dgm:presLayoutVars>
      </dgm:prSet>
      <dgm:spPr/>
    </dgm:pt>
    <dgm:pt modelId="{81C28EF6-7B54-4AE6-82FE-D3DA0763AE5A}" type="pres">
      <dgm:prSet presAssocID="{851CBC2F-DE2F-4FFD-9BDD-C1C898BF0158}" presName="childNode" presStyleLbl="revTx" presStyleIdx="0" presStyleCnt="2">
        <dgm:presLayoutVars>
          <dgm:bulletEnabled val="1"/>
        </dgm:presLayoutVars>
      </dgm:prSet>
      <dgm:spPr/>
    </dgm:pt>
    <dgm:pt modelId="{7D32EB3C-72D5-4ADE-A72C-29BEA714ADB0}" type="pres">
      <dgm:prSet presAssocID="{6C6A46C8-706F-4B06-B143-4BB545FDF936}" presName="Name25" presStyleLbl="parChTrans1D1" presStyleIdx="1" presStyleCnt="2"/>
      <dgm:spPr/>
    </dgm:pt>
    <dgm:pt modelId="{955BB003-2B86-4931-B4FD-BAE3FF58F2D9}" type="pres">
      <dgm:prSet presAssocID="{10AAFA12-6033-4AE4-BA4F-2E359077545F}" presName="node" presStyleCnt="0"/>
      <dgm:spPr/>
    </dgm:pt>
    <dgm:pt modelId="{A59D7A55-4572-4040-A849-D6DCC9CADA6A}" type="pres">
      <dgm:prSet presAssocID="{10AAFA12-6033-4AE4-BA4F-2E359077545F}" presName="parentNode" presStyleLbl="node1" presStyleIdx="2" presStyleCnt="3">
        <dgm:presLayoutVars>
          <dgm:chMax val="1"/>
          <dgm:bulletEnabled val="1"/>
        </dgm:presLayoutVars>
      </dgm:prSet>
      <dgm:spPr/>
    </dgm:pt>
    <dgm:pt modelId="{79D5149E-206B-45E4-89F0-DDC98197C994}" type="pres">
      <dgm:prSet presAssocID="{10AAFA12-6033-4AE4-BA4F-2E359077545F}" presName="childNode" presStyleLbl="revTx" presStyleIdx="1" presStyleCnt="2">
        <dgm:presLayoutVars>
          <dgm:bulletEnabled val="1"/>
        </dgm:presLayoutVars>
      </dgm:prSet>
      <dgm:spPr/>
    </dgm:pt>
  </dgm:ptLst>
  <dgm:cxnLst>
    <dgm:cxn modelId="{7A4B9B00-255D-4241-9F1B-146A1D2A28AC}" srcId="{10AAFA12-6033-4AE4-BA4F-2E359077545F}" destId="{F5EE5AD3-3254-460F-B126-AFB9C111954A}" srcOrd="0" destOrd="0" parTransId="{6A7E33C1-F8B1-4D81-B2B8-0DB4F5A0CA4C}" sibTransId="{E2FA31FC-8E91-4A3C-B146-B970A079AFB0}"/>
    <dgm:cxn modelId="{EBC9EC23-8654-483B-99D4-D8647FEBAC26}" srcId="{10AAFA12-6033-4AE4-BA4F-2E359077545F}" destId="{717623F0-5743-48EF-B5B5-B4A2FAA99A06}" srcOrd="3" destOrd="0" parTransId="{EC34C8C9-FD6C-4335-8928-61E921EBF370}" sibTransId="{CBD9FAC1-4C66-4E69-BFAD-993B450DAE79}"/>
    <dgm:cxn modelId="{15370F25-481D-4AAC-8A47-BC5FC60FF003}" type="presOf" srcId="{717623F0-5743-48EF-B5B5-B4A2FAA99A06}" destId="{79D5149E-206B-45E4-89F0-DDC98197C994}" srcOrd="0" destOrd="3" presId="urn:microsoft.com/office/officeart/2005/8/layout/radial2"/>
    <dgm:cxn modelId="{50D35726-E9FD-49A4-83F2-711CBB3D3652}" type="presOf" srcId="{F5EE5AD3-3254-460F-B126-AFB9C111954A}" destId="{79D5149E-206B-45E4-89F0-DDC98197C994}" srcOrd="0" destOrd="0" presId="urn:microsoft.com/office/officeart/2005/8/layout/radial2"/>
    <dgm:cxn modelId="{5018742A-58AD-4AC5-8840-A660D2F6DDC8}" srcId="{851CBC2F-DE2F-4FFD-9BDD-C1C898BF0158}" destId="{44AF9B6B-A07E-4107-A1D2-58DE1C1D8207}" srcOrd="4" destOrd="0" parTransId="{F30501DD-AE2A-4D37-BA81-5A2986F58E65}" sibTransId="{BFDB677E-7315-48F7-9FB5-5CA3D7721FC0}"/>
    <dgm:cxn modelId="{BF77AF2B-B315-4099-B6AA-3A522F9D2312}" srcId="{851CBC2F-DE2F-4FFD-9BDD-C1C898BF0158}" destId="{0623894D-D1F6-4C1A-A3F9-D270F8C4F748}" srcOrd="3" destOrd="0" parTransId="{10987F60-424B-4ECA-BCC0-718880021636}" sibTransId="{F1B3F69C-D8FD-4E3E-B382-CA9E6DE07B4B}"/>
    <dgm:cxn modelId="{711F702D-86D6-48D7-BD79-9D768FF2D858}" srcId="{6093FB61-32E3-445E-BCC9-0D6D0DDD17E8}" destId="{851CBC2F-DE2F-4FFD-9BDD-C1C898BF0158}" srcOrd="0" destOrd="0" parTransId="{72C86592-F7B6-4D3A-8F66-F893E391F64F}" sibTransId="{A403AFEA-DE55-4EDE-B645-9E84468DDAF1}"/>
    <dgm:cxn modelId="{91EA843F-1E60-4C47-AA2D-8A03A354AE07}" srcId="{851CBC2F-DE2F-4FFD-9BDD-C1C898BF0158}" destId="{7A071A89-1816-4EDC-A304-DD5B21AA9F1A}" srcOrd="2" destOrd="0" parTransId="{24633AEF-F9C1-492A-8DC4-B4F4A2E884C9}" sibTransId="{DAE5B9F6-F5DD-4F02-B2D5-17B7968C6922}"/>
    <dgm:cxn modelId="{AAFF2E5B-93BF-47C7-994F-3264304FB150}" type="presOf" srcId="{851CBC2F-DE2F-4FFD-9BDD-C1C898BF0158}" destId="{025DD87A-AE98-4826-A9DF-3B6D980B935F}" srcOrd="0" destOrd="0" presId="urn:microsoft.com/office/officeart/2005/8/layout/radial2"/>
    <dgm:cxn modelId="{20F56546-1A43-474F-9B74-FB383CA75652}" type="presOf" srcId="{5228234A-64BE-4B0F-BF75-FD87B2C28306}" destId="{79D5149E-206B-45E4-89F0-DDC98197C994}" srcOrd="0" destOrd="1" presId="urn:microsoft.com/office/officeart/2005/8/layout/radial2"/>
    <dgm:cxn modelId="{1816E046-1971-4FFE-BB85-C7E8FBA358A9}" type="presOf" srcId="{7A071A89-1816-4EDC-A304-DD5B21AA9F1A}" destId="{81C28EF6-7B54-4AE6-82FE-D3DA0763AE5A}" srcOrd="0" destOrd="2" presId="urn:microsoft.com/office/officeart/2005/8/layout/radial2"/>
    <dgm:cxn modelId="{612CA949-C0B7-4F21-811A-F88F2EAAA9EF}" srcId="{851CBC2F-DE2F-4FFD-9BDD-C1C898BF0158}" destId="{6D342110-AB5D-4815-93B4-9D67B0A3623C}" srcOrd="5" destOrd="0" parTransId="{9926AA6C-0AC9-4D96-A89B-F7EE7A729D6E}" sibTransId="{B8F4D388-69D5-488A-8DA3-7952E9BFC8C8}"/>
    <dgm:cxn modelId="{F4DF3952-4504-41AE-BC34-10C3E499A74F}" srcId="{851CBC2F-DE2F-4FFD-9BDD-C1C898BF0158}" destId="{33152193-F9AB-4814-BBE2-F1BB3CB5A321}" srcOrd="1" destOrd="0" parTransId="{D73990C8-3E7C-4D88-A584-63B535BA4744}" sibTransId="{999B87D0-D250-4BBD-81B6-5F03B769BC18}"/>
    <dgm:cxn modelId="{5F3C4075-D50A-47CA-9CC4-371D9D2DBF71}" type="presOf" srcId="{44AF9B6B-A07E-4107-A1D2-58DE1C1D8207}" destId="{81C28EF6-7B54-4AE6-82FE-D3DA0763AE5A}" srcOrd="0" destOrd="4" presId="urn:microsoft.com/office/officeart/2005/8/layout/radial2"/>
    <dgm:cxn modelId="{89D53559-A8EC-4268-960A-719E77510651}" type="presOf" srcId="{6C6A46C8-706F-4B06-B143-4BB545FDF936}" destId="{7D32EB3C-72D5-4ADE-A72C-29BEA714ADB0}" srcOrd="0" destOrd="0" presId="urn:microsoft.com/office/officeart/2005/8/layout/radial2"/>
    <dgm:cxn modelId="{A765217E-4F7D-4ECA-B914-6128FE5EE415}" type="presOf" srcId="{6093FB61-32E3-445E-BCC9-0D6D0DDD17E8}" destId="{DB57D9F6-B226-4275-8E1A-2E3BA98B5975}" srcOrd="0" destOrd="0" presId="urn:microsoft.com/office/officeart/2005/8/layout/radial2"/>
    <dgm:cxn modelId="{D11DBE91-CDA4-4D4B-8ACA-673CEF496B5D}" srcId="{10AAFA12-6033-4AE4-BA4F-2E359077545F}" destId="{5228234A-64BE-4B0F-BF75-FD87B2C28306}" srcOrd="1" destOrd="0" parTransId="{6FB503C1-6C74-4DFF-A807-B7C9622CB545}" sibTransId="{31B1B330-84BB-4A61-962D-A2658BB16F9E}"/>
    <dgm:cxn modelId="{C90D5C92-19D6-4AF2-8DE1-6814737F3FFF}" srcId="{851CBC2F-DE2F-4FFD-9BDD-C1C898BF0158}" destId="{A90C6D25-9682-4726-A39D-A93A145DEB34}" srcOrd="0" destOrd="0" parTransId="{A4A158B8-E32C-4BFF-8A3A-99E3BB859F2C}" sibTransId="{0E6238BE-A2C6-42F6-9DBF-0D123E9FC5F1}"/>
    <dgm:cxn modelId="{953B48A9-670A-4315-8964-E34085D92E9E}" srcId="{10AAFA12-6033-4AE4-BA4F-2E359077545F}" destId="{5F7F5408-F9C8-488D-8AAF-E824B2EF95A2}" srcOrd="2" destOrd="0" parTransId="{2EB6DA5D-F27C-4730-89A3-82AB6A0DAB2C}" sibTransId="{F08B986B-F6A1-4599-915A-8E2F44C1F93D}"/>
    <dgm:cxn modelId="{0CC71EAE-190D-468F-AD8F-244DC4549ABF}" srcId="{10AAFA12-6033-4AE4-BA4F-2E359077545F}" destId="{82593B5B-4640-44D6-A715-B3DD7BDBFD92}" srcOrd="4" destOrd="0" parTransId="{4933CE5B-486F-48C8-836F-9372A22AA6F1}" sibTransId="{F51F52B2-16E4-4900-8A86-E57960EEF8FE}"/>
    <dgm:cxn modelId="{83D002B4-0D02-447B-9746-3F7955B4C154}" type="presOf" srcId="{A90C6D25-9682-4726-A39D-A93A145DEB34}" destId="{81C28EF6-7B54-4AE6-82FE-D3DA0763AE5A}" srcOrd="0" destOrd="0" presId="urn:microsoft.com/office/officeart/2005/8/layout/radial2"/>
    <dgm:cxn modelId="{D7F46FCF-A5EF-4EA7-B738-9E8117EE38B7}" type="presOf" srcId="{0623894D-D1F6-4C1A-A3F9-D270F8C4F748}" destId="{81C28EF6-7B54-4AE6-82FE-D3DA0763AE5A}" srcOrd="0" destOrd="3" presId="urn:microsoft.com/office/officeart/2005/8/layout/radial2"/>
    <dgm:cxn modelId="{2F6DBCD5-FC92-4DBA-A9E7-2CA15C2DCB2F}" srcId="{6093FB61-32E3-445E-BCC9-0D6D0DDD17E8}" destId="{10AAFA12-6033-4AE4-BA4F-2E359077545F}" srcOrd="1" destOrd="0" parTransId="{6C6A46C8-706F-4B06-B143-4BB545FDF936}" sibTransId="{7DC15632-872C-4AF7-8088-2AB536C47F14}"/>
    <dgm:cxn modelId="{20C278DA-2C81-4B70-88DA-3F73CF0B51E8}" type="presOf" srcId="{6D342110-AB5D-4815-93B4-9D67B0A3623C}" destId="{81C28EF6-7B54-4AE6-82FE-D3DA0763AE5A}" srcOrd="0" destOrd="5" presId="urn:microsoft.com/office/officeart/2005/8/layout/radial2"/>
    <dgm:cxn modelId="{B39230E0-FA6A-4452-BEB4-108A07CF6F35}" type="presOf" srcId="{33152193-F9AB-4814-BBE2-F1BB3CB5A321}" destId="{81C28EF6-7B54-4AE6-82FE-D3DA0763AE5A}" srcOrd="0" destOrd="1" presId="urn:microsoft.com/office/officeart/2005/8/layout/radial2"/>
    <dgm:cxn modelId="{A4EDB8E6-EBD9-490C-99CA-34ACD80ABD88}" type="presOf" srcId="{72C86592-F7B6-4D3A-8F66-F893E391F64F}" destId="{502619FE-E0C0-4C5C-ADAF-31258AA64CE0}" srcOrd="0" destOrd="0" presId="urn:microsoft.com/office/officeart/2005/8/layout/radial2"/>
    <dgm:cxn modelId="{7AB607E8-4E8F-4BEB-BB54-25BABE737491}" type="presOf" srcId="{5F7F5408-F9C8-488D-8AAF-E824B2EF95A2}" destId="{79D5149E-206B-45E4-89F0-DDC98197C994}" srcOrd="0" destOrd="2" presId="urn:microsoft.com/office/officeart/2005/8/layout/radial2"/>
    <dgm:cxn modelId="{88F60AEB-9B8B-4B72-A218-2339FF66BC5D}" type="presOf" srcId="{82593B5B-4640-44D6-A715-B3DD7BDBFD92}" destId="{79D5149E-206B-45E4-89F0-DDC98197C994}" srcOrd="0" destOrd="4" presId="urn:microsoft.com/office/officeart/2005/8/layout/radial2"/>
    <dgm:cxn modelId="{C0D917F9-CEBB-4BC0-A9DE-68A53093F48A}" type="presOf" srcId="{10AAFA12-6033-4AE4-BA4F-2E359077545F}" destId="{A59D7A55-4572-4040-A849-D6DCC9CADA6A}" srcOrd="0" destOrd="0" presId="urn:microsoft.com/office/officeart/2005/8/layout/radial2"/>
    <dgm:cxn modelId="{CD37235F-72FA-4C14-8C5D-8D08B4A78501}" type="presParOf" srcId="{DB57D9F6-B226-4275-8E1A-2E3BA98B5975}" destId="{8E76F349-8208-4CB5-B8FB-94D2F4856BA2}" srcOrd="0" destOrd="0" presId="urn:microsoft.com/office/officeart/2005/8/layout/radial2"/>
    <dgm:cxn modelId="{B2088F9B-D0A2-476F-94ED-8592F1F066B3}" type="presParOf" srcId="{8E76F349-8208-4CB5-B8FB-94D2F4856BA2}" destId="{7D12439D-7717-4091-B544-BC50827C9A93}" srcOrd="0" destOrd="0" presId="urn:microsoft.com/office/officeart/2005/8/layout/radial2"/>
    <dgm:cxn modelId="{1D285CE5-E71A-4078-A69D-D167007CB1CA}" type="presParOf" srcId="{7D12439D-7717-4091-B544-BC50827C9A93}" destId="{755FD0A9-6C12-4CB5-A446-98D4B63834C7}" srcOrd="0" destOrd="0" presId="urn:microsoft.com/office/officeart/2005/8/layout/radial2"/>
    <dgm:cxn modelId="{218D5DA4-97D6-4492-A858-7F800E6B696B}" type="presParOf" srcId="{7D12439D-7717-4091-B544-BC50827C9A93}" destId="{3F5CD9F1-AF90-4274-A6E1-F31F4A55174E}" srcOrd="1" destOrd="0" presId="urn:microsoft.com/office/officeart/2005/8/layout/radial2"/>
    <dgm:cxn modelId="{1D5B8655-41EA-4771-963F-589DD67530E8}" type="presParOf" srcId="{8E76F349-8208-4CB5-B8FB-94D2F4856BA2}" destId="{502619FE-E0C0-4C5C-ADAF-31258AA64CE0}" srcOrd="1" destOrd="0" presId="urn:microsoft.com/office/officeart/2005/8/layout/radial2"/>
    <dgm:cxn modelId="{EAC15BD0-5FE5-47D0-AD9E-B6CE0F393B2C}" type="presParOf" srcId="{8E76F349-8208-4CB5-B8FB-94D2F4856BA2}" destId="{DEFB488B-45B6-4DAA-BF32-A4CB3B2EF155}" srcOrd="2" destOrd="0" presId="urn:microsoft.com/office/officeart/2005/8/layout/radial2"/>
    <dgm:cxn modelId="{41625171-0813-49B7-ADD6-BC4B95212DC0}" type="presParOf" srcId="{DEFB488B-45B6-4DAA-BF32-A4CB3B2EF155}" destId="{025DD87A-AE98-4826-A9DF-3B6D980B935F}" srcOrd="0" destOrd="0" presId="urn:microsoft.com/office/officeart/2005/8/layout/radial2"/>
    <dgm:cxn modelId="{714774D2-C110-499A-9D68-AE55DCDC6FAA}" type="presParOf" srcId="{DEFB488B-45B6-4DAA-BF32-A4CB3B2EF155}" destId="{81C28EF6-7B54-4AE6-82FE-D3DA0763AE5A}" srcOrd="1" destOrd="0" presId="urn:microsoft.com/office/officeart/2005/8/layout/radial2"/>
    <dgm:cxn modelId="{06896F5D-C7A0-43FA-AB5A-80FC4D6C4BBB}" type="presParOf" srcId="{8E76F349-8208-4CB5-B8FB-94D2F4856BA2}" destId="{7D32EB3C-72D5-4ADE-A72C-29BEA714ADB0}" srcOrd="3" destOrd="0" presId="urn:microsoft.com/office/officeart/2005/8/layout/radial2"/>
    <dgm:cxn modelId="{5DAC21B0-D92D-466A-8213-5AE3801DB55F}" type="presParOf" srcId="{8E76F349-8208-4CB5-B8FB-94D2F4856BA2}" destId="{955BB003-2B86-4931-B4FD-BAE3FF58F2D9}" srcOrd="4" destOrd="0" presId="urn:microsoft.com/office/officeart/2005/8/layout/radial2"/>
    <dgm:cxn modelId="{1C7A035A-0FB3-4283-B123-F7FFAA7DAE9F}" type="presParOf" srcId="{955BB003-2B86-4931-B4FD-BAE3FF58F2D9}" destId="{A59D7A55-4572-4040-A849-D6DCC9CADA6A}" srcOrd="0" destOrd="0" presId="urn:microsoft.com/office/officeart/2005/8/layout/radial2"/>
    <dgm:cxn modelId="{90A4B489-1C0B-4270-8B42-0A72069ADC58}" type="presParOf" srcId="{955BB003-2B86-4931-B4FD-BAE3FF58F2D9}" destId="{79D5149E-206B-45E4-89F0-DDC98197C994}" srcOrd="1" destOrd="0" presId="urn:microsoft.com/office/officeart/2005/8/layout/radial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296892-993A-44F1-9737-55A42FD8296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GB"/>
        </a:p>
      </dgm:t>
    </dgm:pt>
    <dgm:pt modelId="{4374C3AD-C1ED-4F9B-867C-316C7E80E500}">
      <dgm:prSet phldrT="[Text]" phldr="0"/>
      <dgm:spPr/>
      <dgm:t>
        <a:bodyPr/>
        <a:lstStyle/>
        <a:p>
          <a:pPr rtl="0"/>
          <a:r>
            <a:rPr lang="en-GB" b="1">
              <a:solidFill>
                <a:srgbClr val="334D2A"/>
              </a:solidFill>
              <a:latin typeface="Arabic Typesetting"/>
              <a:ea typeface="Batang"/>
              <a:cs typeface="Arabic Typesetting"/>
            </a:rPr>
            <a:t>Making Components </a:t>
          </a:r>
        </a:p>
      </dgm:t>
    </dgm:pt>
    <dgm:pt modelId="{0112C04D-3DF1-444A-AE91-9A96485026F3}" type="parTrans" cxnId="{F60B2919-C5CA-4ECE-BDE2-E47851D7A875}">
      <dgm:prSet/>
      <dgm:spPr/>
      <dgm:t>
        <a:bodyPr/>
        <a:lstStyle/>
        <a:p>
          <a:endParaRPr lang="en-GB"/>
        </a:p>
      </dgm:t>
    </dgm:pt>
    <dgm:pt modelId="{8997854D-5042-41A3-AA92-769BBDB9ED83}" type="sibTrans" cxnId="{F60B2919-C5CA-4ECE-BDE2-E47851D7A875}">
      <dgm:prSet/>
      <dgm:spPr/>
      <dgm:t>
        <a:bodyPr/>
        <a:lstStyle/>
        <a:p>
          <a:endParaRPr lang="en-GB"/>
        </a:p>
      </dgm:t>
    </dgm:pt>
    <dgm:pt modelId="{BDBC2828-BB9D-45F0-9488-C91AD88EAEF5}">
      <dgm:prSet phldrT="[Text]" phldr="0"/>
      <dgm:spPr/>
      <dgm:t>
        <a:bodyPr/>
        <a:lstStyle/>
        <a:p>
          <a:r>
            <a:rPr lang="en-GB" b="1">
              <a:solidFill>
                <a:srgbClr val="334D2A"/>
              </a:solidFill>
              <a:latin typeface="Arabic Typesetting"/>
              <a:ea typeface="Batang"/>
              <a:cs typeface="Arabic Typesetting"/>
            </a:rPr>
            <a:t>Prototyping</a:t>
          </a:r>
        </a:p>
      </dgm:t>
    </dgm:pt>
    <dgm:pt modelId="{DB79767A-72F6-4C91-8057-265F48BC2822}" type="parTrans" cxnId="{54C29977-224C-4F8D-930E-383A2B408C33}">
      <dgm:prSet/>
      <dgm:spPr/>
      <dgm:t>
        <a:bodyPr/>
        <a:lstStyle/>
        <a:p>
          <a:endParaRPr lang="en-GB"/>
        </a:p>
      </dgm:t>
    </dgm:pt>
    <dgm:pt modelId="{18E6ADA0-F6BA-4B58-AC16-BA872CDC14D7}" type="sibTrans" cxnId="{54C29977-224C-4F8D-930E-383A2B408C33}">
      <dgm:prSet/>
      <dgm:spPr/>
      <dgm:t>
        <a:bodyPr/>
        <a:lstStyle/>
        <a:p>
          <a:endParaRPr lang="en-GB"/>
        </a:p>
      </dgm:t>
    </dgm:pt>
    <dgm:pt modelId="{34329CFE-3E3F-4A5B-88FF-9D3341C05ACE}">
      <dgm:prSet phldrT="[Text]" phldr="0"/>
      <dgm:spPr/>
      <dgm:t>
        <a:bodyPr/>
        <a:lstStyle/>
        <a:p>
          <a:pPr rtl="0"/>
          <a:r>
            <a:rPr lang="en-GB" b="1">
              <a:solidFill>
                <a:srgbClr val="334D2A"/>
              </a:solidFill>
              <a:latin typeface="Arabic Typesetting"/>
              <a:ea typeface="Batang"/>
              <a:cs typeface="Arabic Typesetting"/>
            </a:rPr>
            <a:t>3D printed tools </a:t>
          </a:r>
        </a:p>
      </dgm:t>
    </dgm:pt>
    <dgm:pt modelId="{03D163DE-83CB-482D-8FE1-389453224F37}" type="parTrans" cxnId="{119D863E-9ABB-4335-9DFB-2A4C7AF5ADE3}">
      <dgm:prSet/>
      <dgm:spPr/>
      <dgm:t>
        <a:bodyPr/>
        <a:lstStyle/>
        <a:p>
          <a:endParaRPr lang="en-GB"/>
        </a:p>
      </dgm:t>
    </dgm:pt>
    <dgm:pt modelId="{CC5B33E3-45FC-4386-BACC-DB36C641783E}" type="sibTrans" cxnId="{119D863E-9ABB-4335-9DFB-2A4C7AF5ADE3}">
      <dgm:prSet/>
      <dgm:spPr/>
      <dgm:t>
        <a:bodyPr/>
        <a:lstStyle/>
        <a:p>
          <a:endParaRPr lang="en-GB"/>
        </a:p>
      </dgm:t>
    </dgm:pt>
    <dgm:pt modelId="{048AB7F1-D33D-41EA-8A91-8F67DBF2F1FD}" type="pres">
      <dgm:prSet presAssocID="{2E296892-993A-44F1-9737-55A42FD82965}" presName="linear" presStyleCnt="0">
        <dgm:presLayoutVars>
          <dgm:animLvl val="lvl"/>
          <dgm:resizeHandles val="exact"/>
        </dgm:presLayoutVars>
      </dgm:prSet>
      <dgm:spPr/>
    </dgm:pt>
    <dgm:pt modelId="{6BD2E257-A237-46E1-A7AE-8DA158173314}" type="pres">
      <dgm:prSet presAssocID="{4374C3AD-C1ED-4F9B-867C-316C7E80E500}" presName="parentText" presStyleLbl="node1" presStyleIdx="0" presStyleCnt="3">
        <dgm:presLayoutVars>
          <dgm:chMax val="0"/>
          <dgm:bulletEnabled val="1"/>
        </dgm:presLayoutVars>
      </dgm:prSet>
      <dgm:spPr/>
    </dgm:pt>
    <dgm:pt modelId="{07B32520-E467-4E35-B689-DF9706A5C0C8}" type="pres">
      <dgm:prSet presAssocID="{8997854D-5042-41A3-AA92-769BBDB9ED83}" presName="spacer" presStyleCnt="0"/>
      <dgm:spPr/>
    </dgm:pt>
    <dgm:pt modelId="{0F397F8C-444C-4E61-AACC-8FA869C255EA}" type="pres">
      <dgm:prSet presAssocID="{BDBC2828-BB9D-45F0-9488-C91AD88EAEF5}" presName="parentText" presStyleLbl="node1" presStyleIdx="1" presStyleCnt="3">
        <dgm:presLayoutVars>
          <dgm:chMax val="0"/>
          <dgm:bulletEnabled val="1"/>
        </dgm:presLayoutVars>
      </dgm:prSet>
      <dgm:spPr/>
    </dgm:pt>
    <dgm:pt modelId="{00FDC8D3-F88E-46AF-916E-7D090875FBA0}" type="pres">
      <dgm:prSet presAssocID="{18E6ADA0-F6BA-4B58-AC16-BA872CDC14D7}" presName="spacer" presStyleCnt="0"/>
      <dgm:spPr/>
    </dgm:pt>
    <dgm:pt modelId="{7F299B47-A241-43AA-B105-392DC1DECB40}" type="pres">
      <dgm:prSet presAssocID="{34329CFE-3E3F-4A5B-88FF-9D3341C05ACE}" presName="parentText" presStyleLbl="node1" presStyleIdx="2" presStyleCnt="3">
        <dgm:presLayoutVars>
          <dgm:chMax val="0"/>
          <dgm:bulletEnabled val="1"/>
        </dgm:presLayoutVars>
      </dgm:prSet>
      <dgm:spPr/>
    </dgm:pt>
  </dgm:ptLst>
  <dgm:cxnLst>
    <dgm:cxn modelId="{F60B2919-C5CA-4ECE-BDE2-E47851D7A875}" srcId="{2E296892-993A-44F1-9737-55A42FD82965}" destId="{4374C3AD-C1ED-4F9B-867C-316C7E80E500}" srcOrd="0" destOrd="0" parTransId="{0112C04D-3DF1-444A-AE91-9A96485026F3}" sibTransId="{8997854D-5042-41A3-AA92-769BBDB9ED83}"/>
    <dgm:cxn modelId="{119D863E-9ABB-4335-9DFB-2A4C7AF5ADE3}" srcId="{2E296892-993A-44F1-9737-55A42FD82965}" destId="{34329CFE-3E3F-4A5B-88FF-9D3341C05ACE}" srcOrd="2" destOrd="0" parTransId="{03D163DE-83CB-482D-8FE1-389453224F37}" sibTransId="{CC5B33E3-45FC-4386-BACC-DB36C641783E}"/>
    <dgm:cxn modelId="{B7473C48-2591-4BD0-8BE4-89D38F0EDD99}" type="presOf" srcId="{2E296892-993A-44F1-9737-55A42FD82965}" destId="{048AB7F1-D33D-41EA-8A91-8F67DBF2F1FD}" srcOrd="0" destOrd="0" presId="urn:microsoft.com/office/officeart/2005/8/layout/vList2"/>
    <dgm:cxn modelId="{54C29977-224C-4F8D-930E-383A2B408C33}" srcId="{2E296892-993A-44F1-9737-55A42FD82965}" destId="{BDBC2828-BB9D-45F0-9488-C91AD88EAEF5}" srcOrd="1" destOrd="0" parTransId="{DB79767A-72F6-4C91-8057-265F48BC2822}" sibTransId="{18E6ADA0-F6BA-4B58-AC16-BA872CDC14D7}"/>
    <dgm:cxn modelId="{1927FF85-D045-4882-95A3-5A7DB89646A6}" type="presOf" srcId="{4374C3AD-C1ED-4F9B-867C-316C7E80E500}" destId="{6BD2E257-A237-46E1-A7AE-8DA158173314}" srcOrd="0" destOrd="0" presId="urn:microsoft.com/office/officeart/2005/8/layout/vList2"/>
    <dgm:cxn modelId="{3BECC3EE-1989-4282-AAE4-E89E464EA71D}" type="presOf" srcId="{34329CFE-3E3F-4A5B-88FF-9D3341C05ACE}" destId="{7F299B47-A241-43AA-B105-392DC1DECB40}" srcOrd="0" destOrd="0" presId="urn:microsoft.com/office/officeart/2005/8/layout/vList2"/>
    <dgm:cxn modelId="{0ED11AFE-B919-48C1-BC08-096E07597A30}" type="presOf" srcId="{BDBC2828-BB9D-45F0-9488-C91AD88EAEF5}" destId="{0F397F8C-444C-4E61-AACC-8FA869C255EA}" srcOrd="0" destOrd="0" presId="urn:microsoft.com/office/officeart/2005/8/layout/vList2"/>
    <dgm:cxn modelId="{912DCEC9-B9C0-4899-924B-B81FD3C23ABB}" type="presParOf" srcId="{048AB7F1-D33D-41EA-8A91-8F67DBF2F1FD}" destId="{6BD2E257-A237-46E1-A7AE-8DA158173314}" srcOrd="0" destOrd="0" presId="urn:microsoft.com/office/officeart/2005/8/layout/vList2"/>
    <dgm:cxn modelId="{DDB6CD0E-8574-4656-8655-B44713210EA2}" type="presParOf" srcId="{048AB7F1-D33D-41EA-8A91-8F67DBF2F1FD}" destId="{07B32520-E467-4E35-B689-DF9706A5C0C8}" srcOrd="1" destOrd="0" presId="urn:microsoft.com/office/officeart/2005/8/layout/vList2"/>
    <dgm:cxn modelId="{654C0331-27E5-4C89-BDBC-C56EFB66CFED}" type="presParOf" srcId="{048AB7F1-D33D-41EA-8A91-8F67DBF2F1FD}" destId="{0F397F8C-444C-4E61-AACC-8FA869C255EA}" srcOrd="2" destOrd="0" presId="urn:microsoft.com/office/officeart/2005/8/layout/vList2"/>
    <dgm:cxn modelId="{1294D57D-A94B-4D67-9933-9A45893A8AAF}" type="presParOf" srcId="{048AB7F1-D33D-41EA-8A91-8F67DBF2F1FD}" destId="{00FDC8D3-F88E-46AF-916E-7D090875FBA0}" srcOrd="3" destOrd="0" presId="urn:microsoft.com/office/officeart/2005/8/layout/vList2"/>
    <dgm:cxn modelId="{088B81EC-DEF7-462A-A44A-B126358191BD}" type="presParOf" srcId="{048AB7F1-D33D-41EA-8A91-8F67DBF2F1FD}" destId="{7F299B47-A241-43AA-B105-392DC1DECB40}"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2EB3C-72D5-4ADE-A72C-29BEA714ADB0}">
      <dsp:nvSpPr>
        <dsp:cNvPr id="0" name=""/>
        <dsp:cNvSpPr/>
      </dsp:nvSpPr>
      <dsp:spPr>
        <a:xfrm rot="1764926">
          <a:off x="3387872" y="2676204"/>
          <a:ext cx="765411" cy="49394"/>
        </a:xfrm>
        <a:custGeom>
          <a:avLst/>
          <a:gdLst/>
          <a:ahLst/>
          <a:cxnLst/>
          <a:rect l="0" t="0" r="0" b="0"/>
          <a:pathLst>
            <a:path>
              <a:moveTo>
                <a:pt x="0" y="24697"/>
              </a:moveTo>
              <a:lnTo>
                <a:pt x="765411" y="24697"/>
              </a:lnTo>
            </a:path>
          </a:pathLst>
        </a:custGeom>
        <a:noFill/>
        <a:ln w="15875"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02619FE-E0C0-4C5C-ADAF-31258AA64CE0}">
      <dsp:nvSpPr>
        <dsp:cNvPr id="0" name=""/>
        <dsp:cNvSpPr/>
      </dsp:nvSpPr>
      <dsp:spPr>
        <a:xfrm rot="19835074">
          <a:off x="3387872" y="1299095"/>
          <a:ext cx="765411" cy="49394"/>
        </a:xfrm>
        <a:custGeom>
          <a:avLst/>
          <a:gdLst/>
          <a:ahLst/>
          <a:cxnLst/>
          <a:rect l="0" t="0" r="0" b="0"/>
          <a:pathLst>
            <a:path>
              <a:moveTo>
                <a:pt x="0" y="24697"/>
              </a:moveTo>
              <a:lnTo>
                <a:pt x="765411" y="24697"/>
              </a:lnTo>
            </a:path>
          </a:pathLst>
        </a:custGeom>
        <a:noFill/>
        <a:ln w="15875"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F5CD9F1-AF90-4274-A6E1-F31F4A55174E}">
      <dsp:nvSpPr>
        <dsp:cNvPr id="0" name=""/>
        <dsp:cNvSpPr/>
      </dsp:nvSpPr>
      <dsp:spPr>
        <a:xfrm>
          <a:off x="1281002" y="743989"/>
          <a:ext cx="2536715" cy="2536715"/>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25DD87A-AE98-4826-A9DF-3B6D980B935F}">
      <dsp:nvSpPr>
        <dsp:cNvPr id="0" name=""/>
        <dsp:cNvSpPr/>
      </dsp:nvSpPr>
      <dsp:spPr>
        <a:xfrm>
          <a:off x="4005837" y="1052"/>
          <a:ext cx="1522029" cy="1522029"/>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rtl="0">
            <a:lnSpc>
              <a:spcPct val="90000"/>
            </a:lnSpc>
            <a:spcBef>
              <a:spcPct val="0"/>
            </a:spcBef>
            <a:spcAft>
              <a:spcPct val="35000"/>
            </a:spcAft>
            <a:buNone/>
          </a:pPr>
          <a:endParaRPr lang="en-GB" sz="6500" kern="1200"/>
        </a:p>
      </dsp:txBody>
      <dsp:txXfrm>
        <a:off x="4228733" y="223948"/>
        <a:ext cx="1076237" cy="1076237"/>
      </dsp:txXfrm>
    </dsp:sp>
    <dsp:sp modelId="{81C28EF6-7B54-4AE6-82FE-D3DA0763AE5A}">
      <dsp:nvSpPr>
        <dsp:cNvPr id="0" name=""/>
        <dsp:cNvSpPr/>
      </dsp:nvSpPr>
      <dsp:spPr>
        <a:xfrm>
          <a:off x="5680069" y="1052"/>
          <a:ext cx="2283043" cy="1522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GB" sz="1600" kern="1200">
              <a:latin typeface="Arial" panose="020B0604020202020204"/>
            </a:rPr>
            <a:t>Inventory Management</a:t>
          </a:r>
          <a:endParaRPr lang="en-GB" sz="1600" kern="1200"/>
        </a:p>
        <a:p>
          <a:pPr marL="171450" lvl="1" indent="-171450" algn="l" defTabSz="711200">
            <a:lnSpc>
              <a:spcPct val="90000"/>
            </a:lnSpc>
            <a:spcBef>
              <a:spcPct val="0"/>
            </a:spcBef>
            <a:spcAft>
              <a:spcPct val="15000"/>
            </a:spcAft>
            <a:buChar char="•"/>
          </a:pPr>
          <a:endParaRPr lang="en-GB" sz="1600" kern="1200">
            <a:latin typeface="Arial" panose="020B0604020202020204"/>
          </a:endParaRPr>
        </a:p>
        <a:p>
          <a:pPr marL="171450" lvl="1" indent="-171450" algn="l" defTabSz="711200" rtl="0">
            <a:lnSpc>
              <a:spcPct val="90000"/>
            </a:lnSpc>
            <a:spcBef>
              <a:spcPct val="0"/>
            </a:spcBef>
            <a:spcAft>
              <a:spcPct val="15000"/>
            </a:spcAft>
            <a:buChar char="•"/>
          </a:pPr>
          <a:r>
            <a:rPr lang="en-GB" sz="1600" kern="1200"/>
            <a:t>Sales Analysis</a:t>
          </a:r>
          <a:endParaRPr lang="en-GB" sz="1600" kern="1200">
            <a:latin typeface="Arial" panose="020B0604020202020204"/>
          </a:endParaRPr>
        </a:p>
        <a:p>
          <a:pPr marL="171450" lvl="1" indent="-171450" algn="l" defTabSz="711200" rtl="0">
            <a:lnSpc>
              <a:spcPct val="90000"/>
            </a:lnSpc>
            <a:spcBef>
              <a:spcPct val="0"/>
            </a:spcBef>
            <a:spcAft>
              <a:spcPct val="15000"/>
            </a:spcAft>
            <a:buChar char="•"/>
          </a:pPr>
          <a:endParaRPr lang="en-GB" sz="1600" kern="1200">
            <a:latin typeface="Arial" panose="020B0604020202020204"/>
          </a:endParaRPr>
        </a:p>
        <a:p>
          <a:pPr marL="171450" lvl="1" indent="-171450" algn="l" defTabSz="711200" rtl="0">
            <a:lnSpc>
              <a:spcPct val="90000"/>
            </a:lnSpc>
            <a:spcBef>
              <a:spcPct val="0"/>
            </a:spcBef>
            <a:spcAft>
              <a:spcPct val="15000"/>
            </a:spcAft>
            <a:buChar char="•"/>
          </a:pPr>
          <a:r>
            <a:rPr lang="en-GB" sz="1600" kern="1200"/>
            <a:t>Invoicing </a:t>
          </a:r>
          <a:endParaRPr lang="en-US" sz="1600" kern="1200"/>
        </a:p>
        <a:p>
          <a:pPr marL="171450" lvl="1" indent="-171450" algn="l" defTabSz="711200">
            <a:lnSpc>
              <a:spcPct val="90000"/>
            </a:lnSpc>
            <a:spcBef>
              <a:spcPct val="0"/>
            </a:spcBef>
            <a:spcAft>
              <a:spcPct val="15000"/>
            </a:spcAft>
            <a:buChar char="•"/>
          </a:pPr>
          <a:endParaRPr lang="en-GB" sz="1600" kern="1200"/>
        </a:p>
      </dsp:txBody>
      <dsp:txXfrm>
        <a:off x="5680069" y="1052"/>
        <a:ext cx="2283043" cy="1522029"/>
      </dsp:txXfrm>
    </dsp:sp>
    <dsp:sp modelId="{A59D7A55-4572-4040-A849-D6DCC9CADA6A}">
      <dsp:nvSpPr>
        <dsp:cNvPr id="0" name=""/>
        <dsp:cNvSpPr/>
      </dsp:nvSpPr>
      <dsp:spPr>
        <a:xfrm>
          <a:off x="4005837" y="2501612"/>
          <a:ext cx="1522029" cy="1522029"/>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GB" sz="6500" kern="1200">
            <a:latin typeface="Arial" panose="020B0604020202020204"/>
          </a:endParaRPr>
        </a:p>
      </dsp:txBody>
      <dsp:txXfrm>
        <a:off x="4228733" y="2724508"/>
        <a:ext cx="1076237" cy="1076237"/>
      </dsp:txXfrm>
    </dsp:sp>
    <dsp:sp modelId="{79D5149E-206B-45E4-89F0-DDC98197C994}">
      <dsp:nvSpPr>
        <dsp:cNvPr id="0" name=""/>
        <dsp:cNvSpPr/>
      </dsp:nvSpPr>
      <dsp:spPr>
        <a:xfrm>
          <a:off x="5680069" y="2501612"/>
          <a:ext cx="2283043" cy="1522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rtl="0">
            <a:lnSpc>
              <a:spcPct val="90000"/>
            </a:lnSpc>
            <a:spcBef>
              <a:spcPct val="0"/>
            </a:spcBef>
            <a:spcAft>
              <a:spcPct val="15000"/>
            </a:spcAft>
            <a:buChar char="•"/>
          </a:pPr>
          <a:r>
            <a:rPr lang="en-GB" sz="1600" kern="1200"/>
            <a:t>Waste Management</a:t>
          </a:r>
        </a:p>
        <a:p>
          <a:pPr marL="171450" lvl="1" indent="-171450" algn="l" defTabSz="711200">
            <a:lnSpc>
              <a:spcPct val="90000"/>
            </a:lnSpc>
            <a:spcBef>
              <a:spcPct val="0"/>
            </a:spcBef>
            <a:spcAft>
              <a:spcPct val="15000"/>
            </a:spcAft>
            <a:buChar char="•"/>
          </a:pPr>
          <a:endParaRPr lang="en-GB" sz="1600" kern="1200">
            <a:latin typeface="Arial" panose="020B0604020202020204"/>
          </a:endParaRPr>
        </a:p>
        <a:p>
          <a:pPr marL="171450" lvl="1" indent="-171450" algn="l" defTabSz="711200" rtl="0">
            <a:lnSpc>
              <a:spcPct val="90000"/>
            </a:lnSpc>
            <a:spcBef>
              <a:spcPct val="0"/>
            </a:spcBef>
            <a:spcAft>
              <a:spcPct val="15000"/>
            </a:spcAft>
            <a:buChar char="•"/>
          </a:pPr>
          <a:r>
            <a:rPr lang="en-GB" sz="1600" kern="1200">
              <a:latin typeface="Arial" panose="020B0604020202020204"/>
            </a:rPr>
            <a:t>Unused Service</a:t>
          </a:r>
        </a:p>
        <a:p>
          <a:pPr marL="171450" lvl="1" indent="-171450" algn="l" defTabSz="711200">
            <a:lnSpc>
              <a:spcPct val="90000"/>
            </a:lnSpc>
            <a:spcBef>
              <a:spcPct val="0"/>
            </a:spcBef>
            <a:spcAft>
              <a:spcPct val="15000"/>
            </a:spcAft>
            <a:buChar char="•"/>
          </a:pPr>
          <a:endParaRPr lang="en-GB" sz="1600" kern="1200">
            <a:latin typeface="Arial" panose="020B0604020202020204"/>
          </a:endParaRPr>
        </a:p>
        <a:p>
          <a:pPr marL="171450" lvl="1" indent="-171450" algn="l" defTabSz="711200" rtl="0">
            <a:lnSpc>
              <a:spcPct val="90000"/>
            </a:lnSpc>
            <a:spcBef>
              <a:spcPct val="0"/>
            </a:spcBef>
            <a:spcAft>
              <a:spcPct val="15000"/>
            </a:spcAft>
            <a:buChar char="•"/>
          </a:pPr>
          <a:r>
            <a:rPr lang="en-GB" sz="1600" kern="1200">
              <a:latin typeface="Arial" panose="020B0604020202020204"/>
            </a:rPr>
            <a:t>Error Statistics</a:t>
          </a:r>
        </a:p>
      </dsp:txBody>
      <dsp:txXfrm>
        <a:off x="5680069" y="2501612"/>
        <a:ext cx="2283043" cy="1522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2E257-A237-46E1-A7AE-8DA158173314}">
      <dsp:nvSpPr>
        <dsp:cNvPr id="0" name=""/>
        <dsp:cNvSpPr/>
      </dsp:nvSpPr>
      <dsp:spPr>
        <a:xfrm>
          <a:off x="0" y="664"/>
          <a:ext cx="3898708" cy="818999"/>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GB" sz="3500" b="1" kern="1200">
              <a:solidFill>
                <a:srgbClr val="334D2A"/>
              </a:solidFill>
              <a:latin typeface="Arabic Typesetting"/>
              <a:ea typeface="Batang"/>
              <a:cs typeface="Arabic Typesetting"/>
            </a:rPr>
            <a:t>Making Components </a:t>
          </a:r>
        </a:p>
      </dsp:txBody>
      <dsp:txXfrm>
        <a:off x="39980" y="40644"/>
        <a:ext cx="3818748" cy="739039"/>
      </dsp:txXfrm>
    </dsp:sp>
    <dsp:sp modelId="{0F397F8C-444C-4E61-AACC-8FA869C255EA}">
      <dsp:nvSpPr>
        <dsp:cNvPr id="0" name=""/>
        <dsp:cNvSpPr/>
      </dsp:nvSpPr>
      <dsp:spPr>
        <a:xfrm>
          <a:off x="0" y="920464"/>
          <a:ext cx="3898708" cy="818999"/>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b="1" kern="1200">
              <a:solidFill>
                <a:srgbClr val="334D2A"/>
              </a:solidFill>
              <a:latin typeface="Arabic Typesetting"/>
              <a:ea typeface="Batang"/>
              <a:cs typeface="Arabic Typesetting"/>
            </a:rPr>
            <a:t>Prototyping</a:t>
          </a:r>
        </a:p>
      </dsp:txBody>
      <dsp:txXfrm>
        <a:off x="39980" y="960444"/>
        <a:ext cx="3818748" cy="739039"/>
      </dsp:txXfrm>
    </dsp:sp>
    <dsp:sp modelId="{7F299B47-A241-43AA-B105-392DC1DECB40}">
      <dsp:nvSpPr>
        <dsp:cNvPr id="0" name=""/>
        <dsp:cNvSpPr/>
      </dsp:nvSpPr>
      <dsp:spPr>
        <a:xfrm>
          <a:off x="0" y="1840264"/>
          <a:ext cx="3898708" cy="818999"/>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GB" sz="3500" b="1" kern="1200">
              <a:solidFill>
                <a:srgbClr val="334D2A"/>
              </a:solidFill>
              <a:latin typeface="Arabic Typesetting"/>
              <a:ea typeface="Batang"/>
              <a:cs typeface="Arabic Typesetting"/>
            </a:rPr>
            <a:t>3D printed tools </a:t>
          </a:r>
        </a:p>
      </dsp:txBody>
      <dsp:txXfrm>
        <a:off x="39980" y="1880244"/>
        <a:ext cx="3818748" cy="739039"/>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450328B-C5A8-AF40-A92B-9E94FEE15C54}"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60FF16EF-6645-4740-9FD7-9B0BD33DEFC8}"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64538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450328B-C5A8-AF40-A92B-9E94FEE15C54}"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16EF-6645-4740-9FD7-9B0BD33DEFC8}" type="slidenum">
              <a:rPr lang="en-US" smtClean="0"/>
              <a:t>‹#›</a:t>
            </a:fld>
            <a:endParaRPr lang="en-US"/>
          </a:p>
        </p:txBody>
      </p:sp>
    </p:spTree>
    <p:extLst>
      <p:ext uri="{BB962C8B-B14F-4D97-AF65-F5344CB8AC3E}">
        <p14:creationId xmlns:p14="http://schemas.microsoft.com/office/powerpoint/2010/main" val="3750999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450328B-C5A8-AF40-A92B-9E94FEE15C54}"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16EF-6645-4740-9FD7-9B0BD33DEFC8}" type="slidenum">
              <a:rPr lang="en-US" smtClean="0"/>
              <a:t>‹#›</a:t>
            </a:fld>
            <a:endParaRPr lang="en-US"/>
          </a:p>
        </p:txBody>
      </p:sp>
    </p:spTree>
    <p:extLst>
      <p:ext uri="{BB962C8B-B14F-4D97-AF65-F5344CB8AC3E}">
        <p14:creationId xmlns:p14="http://schemas.microsoft.com/office/powerpoint/2010/main" val="644589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450328B-C5A8-AF40-A92B-9E94FEE15C54}"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16EF-6645-4740-9FD7-9B0BD33DEFC8}"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9543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50328B-C5A8-AF40-A92B-9E94FEE15C54}"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16EF-6645-4740-9FD7-9B0BD33DEFC8}" type="slidenum">
              <a:rPr lang="en-US" smtClean="0"/>
              <a:t>‹#›</a:t>
            </a:fld>
            <a:endParaRPr lang="en-US"/>
          </a:p>
        </p:txBody>
      </p:sp>
    </p:spTree>
    <p:extLst>
      <p:ext uri="{BB962C8B-B14F-4D97-AF65-F5344CB8AC3E}">
        <p14:creationId xmlns:p14="http://schemas.microsoft.com/office/powerpoint/2010/main" val="3617832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450328B-C5A8-AF40-A92B-9E94FEE15C54}"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FF16EF-6645-4740-9FD7-9B0BD33DEFC8}"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00413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450328B-C5A8-AF40-A92B-9E94FEE15C54}" type="datetimeFigureOut">
              <a:rPr lang="en-US" smtClean="0"/>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FF16EF-6645-4740-9FD7-9B0BD33DEFC8}" type="slidenum">
              <a:rPr lang="en-US" smtClean="0"/>
              <a:t>‹#›</a:t>
            </a:fld>
            <a:endParaRPr lang="en-US"/>
          </a:p>
        </p:txBody>
      </p:sp>
    </p:spTree>
    <p:extLst>
      <p:ext uri="{BB962C8B-B14F-4D97-AF65-F5344CB8AC3E}">
        <p14:creationId xmlns:p14="http://schemas.microsoft.com/office/powerpoint/2010/main" val="165190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450328B-C5A8-AF40-A92B-9E94FEE15C54}" type="datetimeFigureOut">
              <a:rPr lang="en-US" smtClean="0"/>
              <a:t>3/30/2021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FF16EF-6645-4740-9FD7-9B0BD33DEFC8}"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27399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450328B-C5A8-AF40-A92B-9E94FEE15C54}" type="datetimeFigureOut">
              <a:rPr lang="en-US" smtClean="0"/>
              <a:t>3/30/2021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FF16EF-6645-4740-9FD7-9B0BD33DEFC8}" type="slidenum">
              <a:rPr lang="en-US" smtClean="0"/>
              <a:t>‹#›</a:t>
            </a:fld>
            <a:endParaRPr lang="en-US"/>
          </a:p>
        </p:txBody>
      </p:sp>
    </p:spTree>
    <p:extLst>
      <p:ext uri="{BB962C8B-B14F-4D97-AF65-F5344CB8AC3E}">
        <p14:creationId xmlns:p14="http://schemas.microsoft.com/office/powerpoint/2010/main" val="32200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50328B-C5A8-AF40-A92B-9E94FEE15C54}"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FF16EF-6645-4740-9FD7-9B0BD33DEFC8}" type="slidenum">
              <a:rPr lang="en-US" smtClean="0"/>
              <a:t>‹#›</a:t>
            </a:fld>
            <a:endParaRPr lang="en-US"/>
          </a:p>
        </p:txBody>
      </p:sp>
    </p:spTree>
    <p:extLst>
      <p:ext uri="{BB962C8B-B14F-4D97-AF65-F5344CB8AC3E}">
        <p14:creationId xmlns:p14="http://schemas.microsoft.com/office/powerpoint/2010/main" val="2945064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50328B-C5A8-AF40-A92B-9E94FEE15C54}"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FF16EF-6645-4740-9FD7-9B0BD33DEFC8}" type="slidenum">
              <a:rPr lang="en-US" smtClean="0"/>
              <a:t>‹#›</a:t>
            </a:fld>
            <a:endParaRPr lang="en-US"/>
          </a:p>
        </p:txBody>
      </p:sp>
    </p:spTree>
    <p:extLst>
      <p:ext uri="{BB962C8B-B14F-4D97-AF65-F5344CB8AC3E}">
        <p14:creationId xmlns:p14="http://schemas.microsoft.com/office/powerpoint/2010/main" val="2694317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450328B-C5A8-AF40-A92B-9E94FEE15C54}" type="datetimeFigureOut">
              <a:rPr lang="en-US" smtClean="0"/>
              <a:t>3/30/2021</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0FF16EF-6645-4740-9FD7-9B0BD33DEFC8}"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77764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avnation.tv/2017/01/when-should-you-outsource-your-marketing-resources/" TargetMode="External"/><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creativecommons.org/licenses/by/3.0/" TargetMode="External"/><Relationship Id="rId5" Type="http://schemas.openxmlformats.org/officeDocument/2006/relationships/hyperlink" Target="http://esheninger.blogspot.com/2017/04/the-significance-of-trust.html" TargetMode="Externa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hyperlink" Target="https://vipestudio.com/shaking-hands-handshake-vector-or-friends-hand-shake-isolated-gesture-flat-cartoon-illustration-modern-clipart-2/" TargetMode="External"/><Relationship Id="rId3" Type="http://schemas.openxmlformats.org/officeDocument/2006/relationships/slideLayout" Target="../slideLayouts/slideLayout2.xml"/><Relationship Id="rId7" Type="http://schemas.openxmlformats.org/officeDocument/2006/relationships/image" Target="../media/image26.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reativecommons.org/licenses/by-nc-nd/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hrbartender.com/2020/employee-engagement/improve-employee-experience/" TargetMode="External"/><Relationship Id="rId5" Type="http://schemas.openxmlformats.org/officeDocument/2006/relationships/image" Target="../media/image27.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reativecommons.org/licenses/by-nc-nd/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hrbartender.com/2020/employee-engagement/improve-employee-experience/" TargetMode="External"/><Relationship Id="rId5" Type="http://schemas.openxmlformats.org/officeDocument/2006/relationships/image" Target="../media/image27.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hyperlink" Target="https://positek.net/new-computer-old-software/" TargetMode="External"/><Relationship Id="rId3" Type="http://schemas.openxmlformats.org/officeDocument/2006/relationships/slideLayout" Target="../slideLayouts/slideLayout2.xml"/><Relationship Id="rId7" Type="http://schemas.openxmlformats.org/officeDocument/2006/relationships/image" Target="../media/image8.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13.jpe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11" Type="http://schemas.openxmlformats.org/officeDocument/2006/relationships/image" Target="../media/image12.svg"/><Relationship Id="rId5" Type="http://schemas.openxmlformats.org/officeDocument/2006/relationships/diagramData" Target="../diagrams/data1.xml"/><Relationship Id="rId10" Type="http://schemas.openxmlformats.org/officeDocument/2006/relationships/image" Target="../media/image11.png"/><Relationship Id="rId4" Type="http://schemas.openxmlformats.org/officeDocument/2006/relationships/image" Target="../media/image1.jpe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slideLayout" Target="../slideLayouts/slideLayout2.xml"/><Relationship Id="rId7" Type="http://schemas.openxmlformats.org/officeDocument/2006/relationships/diagramLayout" Target="../diagrams/layout2.xml"/><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audio" Target="../media/media7.m4a"/><Relationship Id="rId16" Type="http://schemas.openxmlformats.org/officeDocument/2006/relationships/image" Target="../media/image20.svg"/><Relationship Id="rId1" Type="http://schemas.microsoft.com/office/2007/relationships/media" Target="../media/media7.m4a"/><Relationship Id="rId6" Type="http://schemas.openxmlformats.org/officeDocument/2006/relationships/diagramData" Target="../diagrams/data2.xml"/><Relationship Id="rId11" Type="http://schemas.openxmlformats.org/officeDocument/2006/relationships/image" Target="../media/image15.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diagramDrawing" Target="../diagrams/drawing2.xml"/><Relationship Id="rId19" Type="http://schemas.openxmlformats.org/officeDocument/2006/relationships/image" Target="../media/image10.png"/><Relationship Id="rId4" Type="http://schemas.openxmlformats.org/officeDocument/2006/relationships/image" Target="../media/image1.jpeg"/><Relationship Id="rId9" Type="http://schemas.openxmlformats.org/officeDocument/2006/relationships/diagramColors" Target="../diagrams/colors2.xml"/><Relationship Id="rId1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7" name="Picture 16">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9" name="Rectangle 18">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74A43-5F3B-0B4A-B138-07347CF90BBC}"/>
              </a:ext>
            </a:extLst>
          </p:cNvPr>
          <p:cNvSpPr>
            <a:spLocks noGrp="1"/>
          </p:cNvSpPr>
          <p:nvPr>
            <p:ph type="ctrTitle"/>
          </p:nvPr>
        </p:nvSpPr>
        <p:spPr>
          <a:xfrm>
            <a:off x="1500882" y="2332382"/>
            <a:ext cx="3558135" cy="2428461"/>
          </a:xfrm>
        </p:spPr>
        <p:txBody>
          <a:bodyPr>
            <a:noAutofit/>
          </a:bodyPr>
          <a:lstStyle/>
          <a:p>
            <a:pPr algn="ctr"/>
            <a:r>
              <a:rPr lang="en-US" sz="4400" b="1">
                <a:latin typeface="Bell MT" panose="02020503060305020303" pitchFamily="18" charset="0"/>
              </a:rPr>
              <a:t>Xavier Solutions</a:t>
            </a:r>
          </a:p>
        </p:txBody>
      </p:sp>
      <p:sp>
        <p:nvSpPr>
          <p:cNvPr id="3" name="Subtitle 2">
            <a:extLst>
              <a:ext uri="{FF2B5EF4-FFF2-40B4-BE49-F238E27FC236}">
                <a16:creationId xmlns:a16="http://schemas.microsoft.com/office/drawing/2014/main" id="{E0C1423C-1809-104F-B2D5-92E55344C394}"/>
              </a:ext>
            </a:extLst>
          </p:cNvPr>
          <p:cNvSpPr>
            <a:spLocks noGrp="1"/>
          </p:cNvSpPr>
          <p:nvPr>
            <p:ph type="subTitle" idx="1"/>
          </p:nvPr>
        </p:nvSpPr>
        <p:spPr>
          <a:xfrm>
            <a:off x="1956370" y="3508799"/>
            <a:ext cx="2539767" cy="1142998"/>
          </a:xfrm>
        </p:spPr>
        <p:txBody>
          <a:bodyPr>
            <a:normAutofit/>
          </a:bodyPr>
          <a:lstStyle/>
          <a:p>
            <a:pPr algn="ctr">
              <a:lnSpc>
                <a:spcPct val="100000"/>
              </a:lnSpc>
              <a:spcAft>
                <a:spcPts val="0"/>
              </a:spcAft>
            </a:pPr>
            <a:r>
              <a:rPr lang="en-US" sz="1600">
                <a:solidFill>
                  <a:schemeClr val="accent2">
                    <a:lumMod val="75000"/>
                  </a:schemeClr>
                </a:solidFill>
              </a:rPr>
              <a:t>For all your IT Solutions and Outsourcing Needs</a:t>
            </a:r>
          </a:p>
          <a:p>
            <a:pPr algn="ctr">
              <a:lnSpc>
                <a:spcPct val="100000"/>
              </a:lnSpc>
              <a:spcAft>
                <a:spcPts val="0"/>
              </a:spcAft>
            </a:pPr>
            <a:r>
              <a:rPr lang="en-US" sz="1600">
                <a:solidFill>
                  <a:srgbClr val="FFFF00"/>
                </a:solidFill>
              </a:rPr>
              <a:t>“A promise well-kept!”</a:t>
            </a:r>
          </a:p>
        </p:txBody>
      </p:sp>
      <p:pic>
        <p:nvPicPr>
          <p:cNvPr id="7" name="Picture 7" descr="Map&#10;&#10;Description automatically generated">
            <a:extLst>
              <a:ext uri="{FF2B5EF4-FFF2-40B4-BE49-F238E27FC236}">
                <a16:creationId xmlns:a16="http://schemas.microsoft.com/office/drawing/2014/main" id="{D8830033-9C88-4688-B4EF-3179AC61520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444747" y="1363377"/>
            <a:ext cx="5297322" cy="413191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5" name="Rectangle 24">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21EB7A7-D391-410E-8D7E-E48AE2E430AE}"/>
              </a:ext>
            </a:extLst>
          </p:cNvPr>
          <p:cNvSpPr txBox="1"/>
          <p:nvPr/>
        </p:nvSpPr>
        <p:spPr>
          <a:xfrm>
            <a:off x="7943601" y="5295233"/>
            <a:ext cx="273985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BY-SA-NC</a:t>
            </a:r>
            <a:r>
              <a:rPr lang="en-US" sz="700">
                <a:solidFill>
                  <a:srgbClr val="FFFFFF"/>
                </a:solidFill>
              </a:rPr>
              <a:t>.</a:t>
            </a:r>
          </a:p>
        </p:txBody>
      </p:sp>
      <p:sp>
        <p:nvSpPr>
          <p:cNvPr id="5" name="Footer Placeholder 6">
            <a:extLst>
              <a:ext uri="{FF2B5EF4-FFF2-40B4-BE49-F238E27FC236}">
                <a16:creationId xmlns:a16="http://schemas.microsoft.com/office/drawing/2014/main" id="{B9C181B4-470F-4EBA-94F1-E023C1008ECC}"/>
              </a:ext>
            </a:extLst>
          </p:cNvPr>
          <p:cNvSpPr>
            <a:spLocks noGrp="1"/>
          </p:cNvSpPr>
          <p:nvPr>
            <p:ph type="ftr" sz="quarter" idx="11"/>
          </p:nvPr>
        </p:nvSpPr>
        <p:spPr>
          <a:xfrm>
            <a:off x="2038084" y="5063618"/>
            <a:ext cx="2015419" cy="607265"/>
          </a:xfrm>
        </p:spPr>
        <p:txBody>
          <a:bodyPr/>
          <a:lstStyle/>
          <a:p>
            <a:r>
              <a:rPr lang="en-GB" sz="1200"/>
              <a:t>Trevor N Kiggundu</a:t>
            </a:r>
          </a:p>
          <a:p>
            <a:r>
              <a:rPr lang="en-GB" sz="1200" err="1">
                <a:cs typeface="Arial"/>
              </a:rPr>
              <a:t>Surajudeen</a:t>
            </a:r>
            <a:r>
              <a:rPr lang="en-GB" sz="1200">
                <a:cs typeface="Arial"/>
              </a:rPr>
              <a:t> Adedayo</a:t>
            </a:r>
          </a:p>
        </p:txBody>
      </p:sp>
      <p:sp>
        <p:nvSpPr>
          <p:cNvPr id="6" name="Footer Placeholder 6">
            <a:extLst>
              <a:ext uri="{FF2B5EF4-FFF2-40B4-BE49-F238E27FC236}">
                <a16:creationId xmlns:a16="http://schemas.microsoft.com/office/drawing/2014/main" id="{C4F4CA40-D772-40AB-8AE6-6EC34EBE32BE}"/>
              </a:ext>
            </a:extLst>
          </p:cNvPr>
          <p:cNvSpPr txBox="1">
            <a:spLocks/>
          </p:cNvSpPr>
          <p:nvPr/>
        </p:nvSpPr>
        <p:spPr>
          <a:xfrm>
            <a:off x="2039613" y="4458501"/>
            <a:ext cx="2015419" cy="607265"/>
          </a:xfrm>
          <a:prstGeom prst="rect">
            <a:avLst/>
          </a:prstGeom>
        </p:spPr>
        <p:txBody>
          <a:bodyPr vert="horz" lIns="91440" tIns="45720" rIns="91440" bIns="18288" rtlCol="0" anchor="b"/>
          <a:lstStyle>
            <a:defPPr>
              <a:defRPr lang="en-US"/>
            </a:defPPr>
            <a:lvl1pPr marL="0" algn="r" defTabSz="457200" rtl="0" eaLnBrk="1" latinLnBrk="0" hangingPunct="1">
              <a:defRPr sz="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200"/>
              <a:t>Abu Talha Chowdhury</a:t>
            </a:r>
            <a:endParaRPr lang="en-US" sz="1200">
              <a:cs typeface="Arial" panose="020B0604020202020204"/>
            </a:endParaRPr>
          </a:p>
        </p:txBody>
      </p:sp>
      <p:sp>
        <p:nvSpPr>
          <p:cNvPr id="9" name="Footer Placeholder 6">
            <a:extLst>
              <a:ext uri="{FF2B5EF4-FFF2-40B4-BE49-F238E27FC236}">
                <a16:creationId xmlns:a16="http://schemas.microsoft.com/office/drawing/2014/main" id="{3361A3D0-C845-49B6-81F0-D8B52C7C72DD}"/>
              </a:ext>
            </a:extLst>
          </p:cNvPr>
          <p:cNvSpPr txBox="1">
            <a:spLocks/>
          </p:cNvSpPr>
          <p:nvPr/>
        </p:nvSpPr>
        <p:spPr>
          <a:xfrm>
            <a:off x="2039614" y="4639834"/>
            <a:ext cx="2015419" cy="607265"/>
          </a:xfrm>
          <a:prstGeom prst="rect">
            <a:avLst/>
          </a:prstGeom>
        </p:spPr>
        <p:txBody>
          <a:bodyPr vert="horz" lIns="91440" tIns="45720" rIns="91440" bIns="18288" rtlCol="0" anchor="b"/>
          <a:lstStyle>
            <a:defPPr>
              <a:defRPr lang="en-US"/>
            </a:defPPr>
            <a:lvl1pPr marL="0" algn="r" defTabSz="457200" rtl="0" eaLnBrk="1" latinLnBrk="0" hangingPunct="1">
              <a:defRPr sz="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200" err="1">
                <a:ea typeface="+mn-lt"/>
                <a:cs typeface="+mn-lt"/>
              </a:rPr>
              <a:t>Okaima</a:t>
            </a:r>
            <a:r>
              <a:rPr lang="en-GB" sz="1200">
                <a:ea typeface="+mn-lt"/>
                <a:cs typeface="+mn-lt"/>
              </a:rPr>
              <a:t> O Olubunmi</a:t>
            </a:r>
            <a:endParaRPr lang="en-GB"/>
          </a:p>
        </p:txBody>
      </p:sp>
      <p:pic>
        <p:nvPicPr>
          <p:cNvPr id="10" name="Audio Recording 30 Mar 2021 at 13:36:33" descr="Audio Recording 30 Mar 2021 at 13:36:33">
            <a:hlinkClick r:id="" action="ppaction://media"/>
            <a:extLst>
              <a:ext uri="{FF2B5EF4-FFF2-40B4-BE49-F238E27FC236}">
                <a16:creationId xmlns:a16="http://schemas.microsoft.com/office/drawing/2014/main" id="{0BFEF5DC-6BD9-A949-B38A-122F390A6F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360206" y="5830713"/>
            <a:ext cx="812800" cy="812800"/>
          </a:xfrm>
          <a:prstGeom prst="rect">
            <a:avLst/>
          </a:prstGeom>
        </p:spPr>
      </p:pic>
    </p:spTree>
    <p:extLst>
      <p:ext uri="{BB962C8B-B14F-4D97-AF65-F5344CB8AC3E}">
        <p14:creationId xmlns:p14="http://schemas.microsoft.com/office/powerpoint/2010/main" val="37983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8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D7A8-9C65-455F-959A-78D76F97C845}"/>
              </a:ext>
            </a:extLst>
          </p:cNvPr>
          <p:cNvSpPr>
            <a:spLocks noGrp="1"/>
          </p:cNvSpPr>
          <p:nvPr>
            <p:ph type="title"/>
          </p:nvPr>
        </p:nvSpPr>
        <p:spPr>
          <a:xfrm>
            <a:off x="2173526" y="1025305"/>
            <a:ext cx="7901639" cy="719089"/>
          </a:xfrm>
        </p:spPr>
        <p:txBody>
          <a:bodyPr/>
          <a:lstStyle/>
          <a:p>
            <a:pPr algn="ctr"/>
            <a:r>
              <a:rPr lang="en-GB"/>
              <a:t>Our Promise to You </a:t>
            </a:r>
          </a:p>
        </p:txBody>
      </p:sp>
      <p:sp>
        <p:nvSpPr>
          <p:cNvPr id="3" name="Content Placeholder 2">
            <a:extLst>
              <a:ext uri="{FF2B5EF4-FFF2-40B4-BE49-F238E27FC236}">
                <a16:creationId xmlns:a16="http://schemas.microsoft.com/office/drawing/2014/main" id="{365CAD41-C515-4436-B442-2E4AA1A9BA81}"/>
              </a:ext>
            </a:extLst>
          </p:cNvPr>
          <p:cNvSpPr>
            <a:spLocks noGrp="1"/>
          </p:cNvSpPr>
          <p:nvPr>
            <p:ph idx="1"/>
          </p:nvPr>
        </p:nvSpPr>
        <p:spPr>
          <a:xfrm>
            <a:off x="2166425" y="1631852"/>
            <a:ext cx="7852049" cy="3020452"/>
          </a:xfrm>
        </p:spPr>
        <p:txBody>
          <a:bodyPr>
            <a:normAutofit fontScale="85000" lnSpcReduction="10000"/>
          </a:bodyPr>
          <a:lstStyle/>
          <a:p>
            <a:pPr marL="344170" indent="-344170"/>
            <a:endParaRPr lang="en-GB">
              <a:ea typeface="+mn-lt"/>
              <a:cs typeface="+mn-lt"/>
            </a:endParaRPr>
          </a:p>
          <a:p>
            <a:pPr marL="344170" indent="-344170"/>
            <a:r>
              <a:rPr lang="en-GB">
                <a:ea typeface="+mn-lt"/>
                <a:cs typeface="+mn-lt"/>
              </a:rPr>
              <a:t>At Xavier Solutions, our goal is to leave every customer excited and talking about our products and services long after a completed project, because it is our conviction that our customers are our greatest asset. We would like for you to give us the opportunity to make you experience what our customers say about us and what we are best known for. Which is to deliver to you “Our Promise” to keep you excited. We want you to be fully assured that we will not  just be delivering to you a product, but “The Experience” of a lifetime.</a:t>
            </a:r>
            <a:endParaRPr lang="en-US">
              <a:ea typeface="+mn-lt"/>
              <a:cs typeface="+mn-lt"/>
            </a:endParaRPr>
          </a:p>
          <a:p>
            <a:pPr marL="344170" indent="-344170"/>
            <a:endParaRPr lang="en-GB">
              <a:cs typeface="Arial"/>
            </a:endParaRPr>
          </a:p>
        </p:txBody>
      </p:sp>
      <p:pic>
        <p:nvPicPr>
          <p:cNvPr id="8" name="Picture 7" descr="A silhouette of a person jumping&#10;&#10;Description automatically generated with medium confidence">
            <a:extLst>
              <a:ext uri="{FF2B5EF4-FFF2-40B4-BE49-F238E27FC236}">
                <a16:creationId xmlns:a16="http://schemas.microsoft.com/office/drawing/2014/main" id="{CBA52198-7696-6C49-B668-3B8B1D332E3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525431" y="4809099"/>
            <a:ext cx="3168581" cy="1663505"/>
          </a:xfrm>
          <a:prstGeom prst="rect">
            <a:avLst/>
          </a:prstGeom>
        </p:spPr>
      </p:pic>
      <p:sp>
        <p:nvSpPr>
          <p:cNvPr id="9" name="TextBox 8">
            <a:extLst>
              <a:ext uri="{FF2B5EF4-FFF2-40B4-BE49-F238E27FC236}">
                <a16:creationId xmlns:a16="http://schemas.microsoft.com/office/drawing/2014/main" id="{C53009D2-8FFD-654F-A268-865D6D886E76}"/>
              </a:ext>
            </a:extLst>
          </p:cNvPr>
          <p:cNvSpPr txBox="1"/>
          <p:nvPr/>
        </p:nvSpPr>
        <p:spPr>
          <a:xfrm>
            <a:off x="0" y="6629400"/>
            <a:ext cx="12192000" cy="230832"/>
          </a:xfrm>
          <a:prstGeom prst="rect">
            <a:avLst/>
          </a:prstGeom>
          <a:noFill/>
        </p:spPr>
        <p:txBody>
          <a:bodyPr wrap="square" rtlCol="0">
            <a:spAutoFit/>
          </a:bodyPr>
          <a:lstStyle/>
          <a:p>
            <a:r>
              <a:rPr lang="en-US" sz="900">
                <a:hlinkClick r:id="rId5" tooltip="http://esheninger.blogspot.com/2017/04/the-significance-of-trust.html"/>
              </a:rPr>
              <a:t>This Photo</a:t>
            </a:r>
            <a:r>
              <a:rPr lang="en-US" sz="900"/>
              <a:t> by Unknown Author is licensed under </a:t>
            </a:r>
            <a:r>
              <a:rPr lang="en-US" sz="900">
                <a:hlinkClick r:id="rId6" tooltip="https://creativecommons.org/licenses/by/3.0/"/>
              </a:rPr>
              <a:t>CC BY</a:t>
            </a:r>
            <a:endParaRPr lang="en-US" sz="900"/>
          </a:p>
        </p:txBody>
      </p:sp>
      <p:pic>
        <p:nvPicPr>
          <p:cNvPr id="4" name="Recorded Sound">
            <a:hlinkClick r:id="" action="ppaction://media"/>
            <a:extLst>
              <a:ext uri="{FF2B5EF4-FFF2-40B4-BE49-F238E27FC236}">
                <a16:creationId xmlns:a16="http://schemas.microsoft.com/office/drawing/2014/main" id="{09544FE4-88D9-460C-B59D-57B20B358D3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67976" y="5258851"/>
            <a:ext cx="609600" cy="609600"/>
          </a:xfrm>
          <a:prstGeom prst="rect">
            <a:avLst/>
          </a:prstGeom>
        </p:spPr>
      </p:pic>
      <p:sp>
        <p:nvSpPr>
          <p:cNvPr id="5" name="Footer Placeholder 6">
            <a:extLst>
              <a:ext uri="{FF2B5EF4-FFF2-40B4-BE49-F238E27FC236}">
                <a16:creationId xmlns:a16="http://schemas.microsoft.com/office/drawing/2014/main" id="{2E10A19D-AD10-4D3F-AE79-C3B7D337DADD}"/>
              </a:ext>
            </a:extLst>
          </p:cNvPr>
          <p:cNvSpPr>
            <a:spLocks noGrp="1"/>
          </p:cNvSpPr>
          <p:nvPr>
            <p:ph type="ftr" sz="quarter" idx="11"/>
          </p:nvPr>
        </p:nvSpPr>
        <p:spPr>
          <a:xfrm>
            <a:off x="2331592" y="5945293"/>
            <a:ext cx="2015419" cy="607265"/>
          </a:xfrm>
        </p:spPr>
        <p:txBody>
          <a:bodyPr/>
          <a:lstStyle/>
          <a:p>
            <a:r>
              <a:rPr lang="en-GB" sz="1200" err="1">
                <a:ea typeface="+mn-lt"/>
                <a:cs typeface="+mn-lt"/>
              </a:rPr>
              <a:t>Okaima</a:t>
            </a:r>
            <a:r>
              <a:rPr lang="en-GB" sz="1200">
                <a:ea typeface="+mn-lt"/>
                <a:cs typeface="+mn-lt"/>
              </a:rPr>
              <a:t> O Olubunmi</a:t>
            </a:r>
            <a:endParaRPr lang="en-GB"/>
          </a:p>
        </p:txBody>
      </p:sp>
    </p:spTree>
    <p:extLst>
      <p:ext uri="{BB962C8B-B14F-4D97-AF65-F5344CB8AC3E}">
        <p14:creationId xmlns:p14="http://schemas.microsoft.com/office/powerpoint/2010/main" val="419576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pic>
        <p:nvPicPr>
          <p:cNvPr id="10" name="Picture 8">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56CDEC81-804D-46B6-95DA-DEF2A7586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70333DD4-1BAD-4A0F-97CE-BC0365285F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B00B2048-F340-478F-9B06-A78BBA2D67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0E845C87-7EAA-46AF-B7BA-7D9A27F7F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AAE793-35FD-4F15-816E-C3B8E037B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A5D4C3-50B1-4596-A008-B91727460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2" y="0"/>
            <a:ext cx="384908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A picture containing accessory&#10;&#10;Description automatically generated">
            <a:extLst>
              <a:ext uri="{FF2B5EF4-FFF2-40B4-BE49-F238E27FC236}">
                <a16:creationId xmlns:a16="http://schemas.microsoft.com/office/drawing/2014/main" id="{8D39186A-1918-4997-BEA5-EC56EA99E22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326490" y="1820967"/>
            <a:ext cx="3216065" cy="3216065"/>
          </a:xfrm>
          <a:prstGeom prst="rect">
            <a:avLst/>
          </a:prstGeom>
          <a:ln w="12700">
            <a:noFill/>
          </a:ln>
        </p:spPr>
      </p:pic>
      <p:sp>
        <p:nvSpPr>
          <p:cNvPr id="35" name="Rectangle 34">
            <a:extLst>
              <a:ext uri="{FF2B5EF4-FFF2-40B4-BE49-F238E27FC236}">
                <a16:creationId xmlns:a16="http://schemas.microsoft.com/office/drawing/2014/main" id="{E9129AA9-E0F9-4F97-BBA2-96A79DEFF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2940" y="0"/>
            <a:ext cx="652490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7414C-DD86-3441-825F-D5A96D0D7FA6}"/>
              </a:ext>
            </a:extLst>
          </p:cNvPr>
          <p:cNvSpPr>
            <a:spLocks noGrp="1"/>
          </p:cNvSpPr>
          <p:nvPr>
            <p:ph type="title"/>
          </p:nvPr>
        </p:nvSpPr>
        <p:spPr>
          <a:xfrm>
            <a:off x="5455620" y="1367690"/>
            <a:ext cx="5497347" cy="3411559"/>
          </a:xfrm>
        </p:spPr>
        <p:txBody>
          <a:bodyPr vert="horz" lIns="91440" tIns="45720" rIns="91440" bIns="45720" rtlCol="0" anchor="t">
            <a:noAutofit/>
          </a:bodyPr>
          <a:lstStyle/>
          <a:p>
            <a:pPr algn="ctr"/>
            <a:r>
              <a:rPr lang="en-US" sz="4000"/>
              <a:t>Thank you for inviting us to present. We look forward to working with you soon!</a:t>
            </a:r>
            <a:br>
              <a:rPr lang="en-US" sz="4000"/>
            </a:br>
            <a:br>
              <a:rPr lang="en-US" sz="4000"/>
            </a:br>
            <a:r>
              <a:rPr lang="en-US" sz="4000"/>
              <a:t>-Xavier Solutions </a:t>
            </a:r>
            <a:endParaRPr lang="en-US"/>
          </a:p>
        </p:txBody>
      </p:sp>
      <p:sp>
        <p:nvSpPr>
          <p:cNvPr id="37" name="Rectangle 36">
            <a:extLst>
              <a:ext uri="{FF2B5EF4-FFF2-40B4-BE49-F238E27FC236}">
                <a16:creationId xmlns:a16="http://schemas.microsoft.com/office/drawing/2014/main" id="{947C8A03-A59D-4813-A456-D2D23826D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1734" y="231960"/>
            <a:ext cx="3384630" cy="639193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024641D-BB05-4708-8F6A-9824DECAF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Recording 28 Mar 2021 at 21:39:31" descr="Audio Recording 28 Mar 2021 at 21:39:31">
            <a:hlinkClick r:id="" action="ppaction://media"/>
            <a:extLst>
              <a:ext uri="{FF2B5EF4-FFF2-40B4-BE49-F238E27FC236}">
                <a16:creationId xmlns:a16="http://schemas.microsoft.com/office/drawing/2014/main" id="{D8D78C0C-0AE5-FF45-869E-891826BD554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040785" y="5435530"/>
            <a:ext cx="812800" cy="812800"/>
          </a:xfrm>
          <a:prstGeom prst="rect">
            <a:avLst/>
          </a:prstGeom>
        </p:spPr>
      </p:pic>
    </p:spTree>
    <p:extLst>
      <p:ext uri="{BB962C8B-B14F-4D97-AF65-F5344CB8AC3E}">
        <p14:creationId xmlns:p14="http://schemas.microsoft.com/office/powerpoint/2010/main" val="3094949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C3320C8-0DF2-47E2-AE32-8C570D54B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3">
            <a:extLst>
              <a:ext uri="{FF2B5EF4-FFF2-40B4-BE49-F238E27FC236}">
                <a16:creationId xmlns:a16="http://schemas.microsoft.com/office/drawing/2014/main" id="{9937E2AB-626F-4D5D-8344-EE2C08191D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5">
            <a:extLst>
              <a:ext uri="{FF2B5EF4-FFF2-40B4-BE49-F238E27FC236}">
                <a16:creationId xmlns:a16="http://schemas.microsoft.com/office/drawing/2014/main" id="{31374C91-3FF2-48F7-A02C-36E1E075F5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7">
            <a:extLst>
              <a:ext uri="{FF2B5EF4-FFF2-40B4-BE49-F238E27FC236}">
                <a16:creationId xmlns:a16="http://schemas.microsoft.com/office/drawing/2014/main" id="{AC084A8C-D0A6-4A75-AED9-C13FD20A6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6B537086-027A-4360-81BC-8BA916D2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1">
            <a:extLst>
              <a:ext uri="{FF2B5EF4-FFF2-40B4-BE49-F238E27FC236}">
                <a16:creationId xmlns:a16="http://schemas.microsoft.com/office/drawing/2014/main" id="{EFAAFA00-A1E1-4789-A035-9CBB7B030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2BAF3-464B-D941-B0CA-5BD1EEAD0E7B}"/>
              </a:ext>
            </a:extLst>
          </p:cNvPr>
          <p:cNvSpPr>
            <a:spLocks noGrp="1"/>
          </p:cNvSpPr>
          <p:nvPr>
            <p:ph type="title"/>
          </p:nvPr>
        </p:nvSpPr>
        <p:spPr>
          <a:xfrm>
            <a:off x="1969803" y="808056"/>
            <a:ext cx="8608037" cy="1077229"/>
          </a:xfrm>
        </p:spPr>
        <p:txBody>
          <a:bodyPr>
            <a:normAutofit/>
          </a:bodyPr>
          <a:lstStyle/>
          <a:p>
            <a:pPr algn="l"/>
            <a:r>
              <a:rPr lang="en-US"/>
              <a:t>Possible client invitation to tender questions</a:t>
            </a:r>
          </a:p>
        </p:txBody>
      </p:sp>
      <p:sp>
        <p:nvSpPr>
          <p:cNvPr id="3" name="Content Placeholder 2">
            <a:extLst>
              <a:ext uri="{FF2B5EF4-FFF2-40B4-BE49-F238E27FC236}">
                <a16:creationId xmlns:a16="http://schemas.microsoft.com/office/drawing/2014/main" id="{5FC92B66-2727-9640-9E78-B711F85343C3}"/>
              </a:ext>
            </a:extLst>
          </p:cNvPr>
          <p:cNvSpPr>
            <a:spLocks noGrp="1"/>
          </p:cNvSpPr>
          <p:nvPr>
            <p:ph idx="1"/>
          </p:nvPr>
        </p:nvSpPr>
        <p:spPr>
          <a:xfrm>
            <a:off x="2140328" y="2190661"/>
            <a:ext cx="5243780" cy="3997828"/>
          </a:xfrm>
        </p:spPr>
        <p:txBody>
          <a:bodyPr>
            <a:normAutofit fontScale="77500" lnSpcReduction="20000"/>
          </a:bodyPr>
          <a:lstStyle/>
          <a:p>
            <a:pPr marL="344170" indent="-344170"/>
            <a:r>
              <a:rPr lang="en-GB">
                <a:ea typeface="+mn-lt"/>
                <a:cs typeface="+mn-lt"/>
              </a:rPr>
              <a:t>What kind of company do you normally work for? Have you worked for clients in the same industry as ours?</a:t>
            </a:r>
            <a:endParaRPr lang="en-US"/>
          </a:p>
          <a:p>
            <a:pPr marL="344170" indent="-344170"/>
            <a:r>
              <a:rPr lang="en-GB">
                <a:ea typeface="+mn-lt"/>
                <a:cs typeface="+mn-lt"/>
              </a:rPr>
              <a:t>Have you done projects similar to mine as regarding IT features? Have you done projects of similar size and features before?</a:t>
            </a:r>
            <a:endParaRPr lang="en-GB"/>
          </a:p>
          <a:p>
            <a:pPr marL="344170" indent="-344170"/>
            <a:r>
              <a:rPr lang="en-GB">
                <a:ea typeface="+mn-lt"/>
                <a:cs typeface="+mn-lt"/>
              </a:rPr>
              <a:t>How do you intend to the deliver a product that will match both our expectations and our clients’ expectation?</a:t>
            </a:r>
            <a:endParaRPr lang="en-GB"/>
          </a:p>
          <a:p>
            <a:pPr marL="344170" indent="-344170"/>
            <a:r>
              <a:rPr lang="en-GB">
                <a:ea typeface="+mn-lt"/>
                <a:cs typeface="+mn-lt"/>
              </a:rPr>
              <a:t>Who are the people that make up your team?</a:t>
            </a:r>
            <a:endParaRPr lang="en-GB"/>
          </a:p>
          <a:p>
            <a:pPr marL="344170" indent="-344170"/>
            <a:r>
              <a:rPr lang="en-GB">
                <a:ea typeface="+mn-lt"/>
                <a:cs typeface="+mn-lt"/>
              </a:rPr>
              <a:t>What are the terms of your service level agreement?   </a:t>
            </a:r>
            <a:endParaRPr lang="en-GB"/>
          </a:p>
          <a:p>
            <a:pPr marL="344170" indent="-344170"/>
            <a:endParaRPr lang="en-GB">
              <a:cs typeface="Arial"/>
            </a:endParaRPr>
          </a:p>
          <a:p>
            <a:pPr marL="344170" indent="-344170"/>
            <a:endParaRPr lang="en-US">
              <a:cs typeface="Arial" panose="020B0604020202020204"/>
            </a:endParaRPr>
          </a:p>
        </p:txBody>
      </p:sp>
      <p:pic>
        <p:nvPicPr>
          <p:cNvPr id="5" name="Picture 5" descr="Graphical user interface, application&#10;&#10;Description automatically generated">
            <a:extLst>
              <a:ext uri="{FF2B5EF4-FFF2-40B4-BE49-F238E27FC236}">
                <a16:creationId xmlns:a16="http://schemas.microsoft.com/office/drawing/2014/main" id="{58EDB187-F08F-4519-83F8-F6D3F0EBE09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029123" y="3410339"/>
            <a:ext cx="2222842" cy="125034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9" name="Rectangle 23">
            <a:extLst>
              <a:ext uri="{FF2B5EF4-FFF2-40B4-BE49-F238E27FC236}">
                <a16:creationId xmlns:a16="http://schemas.microsoft.com/office/drawing/2014/main" id="{FC0230C3-CF46-441A-85D2-5E6F8B3A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E70992-1238-4756-8302-8E583B0638FD}"/>
              </a:ext>
            </a:extLst>
          </p:cNvPr>
          <p:cNvSpPr txBox="1"/>
          <p:nvPr/>
        </p:nvSpPr>
        <p:spPr>
          <a:xfrm>
            <a:off x="9442529" y="6657945"/>
            <a:ext cx="274947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BY-NC-ND</a:t>
            </a:r>
            <a:r>
              <a:rPr lang="en-US" sz="700">
                <a:solidFill>
                  <a:srgbClr val="FFFFFF"/>
                </a:solidFill>
              </a:rPr>
              <a:t>.</a:t>
            </a:r>
          </a:p>
        </p:txBody>
      </p:sp>
      <p:sp>
        <p:nvSpPr>
          <p:cNvPr id="14" name="Footer Placeholder 6">
            <a:extLst>
              <a:ext uri="{FF2B5EF4-FFF2-40B4-BE49-F238E27FC236}">
                <a16:creationId xmlns:a16="http://schemas.microsoft.com/office/drawing/2014/main" id="{43AB9E71-C32B-194C-A98A-068151027EAE}"/>
              </a:ext>
            </a:extLst>
          </p:cNvPr>
          <p:cNvSpPr txBox="1">
            <a:spLocks/>
          </p:cNvSpPr>
          <p:nvPr/>
        </p:nvSpPr>
        <p:spPr>
          <a:xfrm>
            <a:off x="1110939" y="5970315"/>
            <a:ext cx="2015419" cy="607265"/>
          </a:xfrm>
          <a:prstGeom prst="rect">
            <a:avLst/>
          </a:prstGeom>
        </p:spPr>
        <p:txBody>
          <a:bodyPr vert="horz" lIns="91440" tIns="45720" rIns="91440" bIns="18288" rtlCol="0" anchor="b"/>
          <a:lstStyle>
            <a:defPPr>
              <a:defRPr lang="en-US"/>
            </a:defPPr>
            <a:lvl1pPr marL="0" algn="r" defTabSz="457200" rtl="0" eaLnBrk="1" latinLnBrk="0" hangingPunct="1">
              <a:defRPr sz="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200" err="1">
                <a:ea typeface="+mn-lt"/>
                <a:cs typeface="+mn-lt"/>
              </a:rPr>
              <a:t>Surajudeen</a:t>
            </a:r>
            <a:r>
              <a:rPr lang="en-GB" sz="1200">
                <a:ea typeface="+mn-lt"/>
                <a:cs typeface="+mn-lt"/>
              </a:rPr>
              <a:t> </a:t>
            </a:r>
            <a:r>
              <a:rPr lang="en-GB" sz="1200" err="1">
                <a:ea typeface="+mn-lt"/>
                <a:cs typeface="+mn-lt"/>
              </a:rPr>
              <a:t>Adedayo</a:t>
            </a:r>
            <a:endParaRPr lang="en-GB"/>
          </a:p>
        </p:txBody>
      </p:sp>
    </p:spTree>
    <p:extLst>
      <p:ext uri="{BB962C8B-B14F-4D97-AF65-F5344CB8AC3E}">
        <p14:creationId xmlns:p14="http://schemas.microsoft.com/office/powerpoint/2010/main" val="712034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C3320C8-0DF2-47E2-AE32-8C570D54B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3">
            <a:extLst>
              <a:ext uri="{FF2B5EF4-FFF2-40B4-BE49-F238E27FC236}">
                <a16:creationId xmlns:a16="http://schemas.microsoft.com/office/drawing/2014/main" id="{9937E2AB-626F-4D5D-8344-EE2C08191D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5">
            <a:extLst>
              <a:ext uri="{FF2B5EF4-FFF2-40B4-BE49-F238E27FC236}">
                <a16:creationId xmlns:a16="http://schemas.microsoft.com/office/drawing/2014/main" id="{31374C91-3FF2-48F7-A02C-36E1E075F5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7">
            <a:extLst>
              <a:ext uri="{FF2B5EF4-FFF2-40B4-BE49-F238E27FC236}">
                <a16:creationId xmlns:a16="http://schemas.microsoft.com/office/drawing/2014/main" id="{AC084A8C-D0A6-4A75-AED9-C13FD20A6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6B537086-027A-4360-81BC-8BA916D2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1">
            <a:extLst>
              <a:ext uri="{FF2B5EF4-FFF2-40B4-BE49-F238E27FC236}">
                <a16:creationId xmlns:a16="http://schemas.microsoft.com/office/drawing/2014/main" id="{EFAAFA00-A1E1-4789-A035-9CBB7B030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2BAF3-464B-D941-B0CA-5BD1EEAD0E7B}"/>
              </a:ext>
            </a:extLst>
          </p:cNvPr>
          <p:cNvSpPr>
            <a:spLocks noGrp="1"/>
          </p:cNvSpPr>
          <p:nvPr>
            <p:ph type="title"/>
          </p:nvPr>
        </p:nvSpPr>
        <p:spPr>
          <a:xfrm>
            <a:off x="2203598" y="1024533"/>
            <a:ext cx="8608037" cy="1077229"/>
          </a:xfrm>
        </p:spPr>
        <p:txBody>
          <a:bodyPr>
            <a:normAutofit/>
          </a:bodyPr>
          <a:lstStyle/>
          <a:p>
            <a:pPr algn="l"/>
            <a:r>
              <a:rPr lang="en-US"/>
              <a:t>Possible client invitation to tender questions</a:t>
            </a:r>
          </a:p>
        </p:txBody>
      </p:sp>
      <p:sp>
        <p:nvSpPr>
          <p:cNvPr id="3" name="Content Placeholder 2">
            <a:extLst>
              <a:ext uri="{FF2B5EF4-FFF2-40B4-BE49-F238E27FC236}">
                <a16:creationId xmlns:a16="http://schemas.microsoft.com/office/drawing/2014/main" id="{5FC92B66-2727-9640-9E78-B711F85343C3}"/>
              </a:ext>
            </a:extLst>
          </p:cNvPr>
          <p:cNvSpPr>
            <a:spLocks noGrp="1"/>
          </p:cNvSpPr>
          <p:nvPr>
            <p:ph idx="1"/>
          </p:nvPr>
        </p:nvSpPr>
        <p:spPr>
          <a:xfrm>
            <a:off x="2183623" y="2407138"/>
            <a:ext cx="5243780" cy="3997828"/>
          </a:xfrm>
        </p:spPr>
        <p:txBody>
          <a:bodyPr>
            <a:normAutofit fontScale="77500" lnSpcReduction="20000"/>
          </a:bodyPr>
          <a:lstStyle/>
          <a:p>
            <a:pPr marL="344170" indent="-344170"/>
            <a:r>
              <a:rPr lang="en-GB">
                <a:ea typeface="+mn-lt"/>
                <a:cs typeface="+mn-lt"/>
              </a:rPr>
              <a:t>How do you handle communication during projects?</a:t>
            </a:r>
            <a:endParaRPr lang="en-US">
              <a:ea typeface="+mn-lt"/>
              <a:cs typeface="+mn-lt"/>
            </a:endParaRPr>
          </a:p>
          <a:p>
            <a:pPr marL="344170" indent="-344170"/>
            <a:r>
              <a:rPr lang="en-GB">
                <a:ea typeface="+mn-lt"/>
                <a:cs typeface="+mn-lt"/>
              </a:rPr>
              <a:t>What files or information will we have access to during the project?</a:t>
            </a:r>
          </a:p>
          <a:p>
            <a:pPr marL="344170" indent="-344170"/>
            <a:r>
              <a:rPr lang="en-GB">
                <a:ea typeface="+mn-lt"/>
                <a:cs typeface="+mn-lt"/>
              </a:rPr>
              <a:t>What level of document security and data privacy do you offer?</a:t>
            </a:r>
          </a:p>
          <a:p>
            <a:pPr marL="344170" indent="-344170"/>
            <a:r>
              <a:rPr lang="en-GB">
                <a:ea typeface="+mn-lt"/>
                <a:cs typeface="+mn-lt"/>
              </a:rPr>
              <a:t>Do you have references from your previous clients?</a:t>
            </a:r>
          </a:p>
          <a:p>
            <a:pPr marL="344170" indent="-344170"/>
            <a:r>
              <a:rPr lang="en-GB">
                <a:ea typeface="+mn-lt"/>
                <a:cs typeface="+mn-lt"/>
              </a:rPr>
              <a:t>How much will the project cost and what makes up the costs?</a:t>
            </a:r>
          </a:p>
          <a:p>
            <a:pPr marL="344170" indent="-344170"/>
            <a:r>
              <a:rPr lang="en-GB">
                <a:ea typeface="+mn-lt"/>
                <a:cs typeface="+mn-lt"/>
              </a:rPr>
              <a:t>What makes you the best choice?</a:t>
            </a:r>
          </a:p>
          <a:p>
            <a:pPr marL="344170" indent="-344170"/>
            <a:endParaRPr lang="en-GB">
              <a:cs typeface="Arial"/>
            </a:endParaRPr>
          </a:p>
          <a:p>
            <a:pPr marL="344170" indent="-344170"/>
            <a:endParaRPr lang="en-GB">
              <a:cs typeface="Arial"/>
            </a:endParaRPr>
          </a:p>
          <a:p>
            <a:pPr marL="344170" indent="-344170"/>
            <a:endParaRPr lang="en-US">
              <a:cs typeface="Arial" panose="020B0604020202020204"/>
            </a:endParaRPr>
          </a:p>
        </p:txBody>
      </p:sp>
      <p:pic>
        <p:nvPicPr>
          <p:cNvPr id="5" name="Picture 5" descr="Graphical user interface, application&#10;&#10;Description automatically generated">
            <a:extLst>
              <a:ext uri="{FF2B5EF4-FFF2-40B4-BE49-F238E27FC236}">
                <a16:creationId xmlns:a16="http://schemas.microsoft.com/office/drawing/2014/main" id="{58EDB187-F08F-4519-83F8-F6D3F0EBE09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029123" y="3410339"/>
            <a:ext cx="2222842" cy="125034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9" name="Rectangle 23">
            <a:extLst>
              <a:ext uri="{FF2B5EF4-FFF2-40B4-BE49-F238E27FC236}">
                <a16:creationId xmlns:a16="http://schemas.microsoft.com/office/drawing/2014/main" id="{FC0230C3-CF46-441A-85D2-5E6F8B3A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E70992-1238-4756-8302-8E583B0638FD}"/>
              </a:ext>
            </a:extLst>
          </p:cNvPr>
          <p:cNvSpPr txBox="1"/>
          <p:nvPr/>
        </p:nvSpPr>
        <p:spPr>
          <a:xfrm>
            <a:off x="9442529" y="6657945"/>
            <a:ext cx="274947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BY-NC-ND</a:t>
            </a:r>
            <a:r>
              <a:rPr lang="en-US" sz="700">
                <a:solidFill>
                  <a:srgbClr val="FFFFFF"/>
                </a:solidFill>
              </a:rPr>
              <a:t>.</a:t>
            </a:r>
          </a:p>
        </p:txBody>
      </p:sp>
      <p:sp>
        <p:nvSpPr>
          <p:cNvPr id="4" name="Footer Placeholder 6">
            <a:extLst>
              <a:ext uri="{FF2B5EF4-FFF2-40B4-BE49-F238E27FC236}">
                <a16:creationId xmlns:a16="http://schemas.microsoft.com/office/drawing/2014/main" id="{0EBE3AE9-23CC-439D-92E5-48AADFCFDF38}"/>
              </a:ext>
            </a:extLst>
          </p:cNvPr>
          <p:cNvSpPr>
            <a:spLocks noGrp="1"/>
          </p:cNvSpPr>
          <p:nvPr>
            <p:ph type="ftr" sz="quarter" idx="11"/>
          </p:nvPr>
        </p:nvSpPr>
        <p:spPr>
          <a:xfrm>
            <a:off x="1087113" y="6051774"/>
            <a:ext cx="2015419" cy="607265"/>
          </a:xfrm>
        </p:spPr>
        <p:txBody>
          <a:bodyPr/>
          <a:lstStyle/>
          <a:p>
            <a:r>
              <a:rPr lang="en-GB" sz="1200" err="1">
                <a:ea typeface="+mn-lt"/>
                <a:cs typeface="+mn-lt"/>
              </a:rPr>
              <a:t>Surajudeen</a:t>
            </a:r>
            <a:r>
              <a:rPr lang="en-GB" sz="1200">
                <a:ea typeface="+mn-lt"/>
                <a:cs typeface="+mn-lt"/>
              </a:rPr>
              <a:t> </a:t>
            </a:r>
            <a:r>
              <a:rPr lang="en-GB" sz="1200" err="1">
                <a:ea typeface="+mn-lt"/>
                <a:cs typeface="+mn-lt"/>
              </a:rPr>
              <a:t>Adedayo</a:t>
            </a:r>
            <a:endParaRPr lang="en-GB"/>
          </a:p>
        </p:txBody>
      </p:sp>
    </p:spTree>
    <p:extLst>
      <p:ext uri="{BB962C8B-B14F-4D97-AF65-F5344CB8AC3E}">
        <p14:creationId xmlns:p14="http://schemas.microsoft.com/office/powerpoint/2010/main" val="1556332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0071-CB07-904C-831B-7EA8E5EAE061}"/>
              </a:ext>
            </a:extLst>
          </p:cNvPr>
          <p:cNvSpPr>
            <a:spLocks noGrp="1"/>
          </p:cNvSpPr>
          <p:nvPr>
            <p:ph type="title"/>
          </p:nvPr>
        </p:nvSpPr>
        <p:spPr>
          <a:xfrm>
            <a:off x="2611808" y="1025136"/>
            <a:ext cx="7958331" cy="1077229"/>
          </a:xfrm>
        </p:spPr>
        <p:txBody>
          <a:bodyPr/>
          <a:lstStyle/>
          <a:p>
            <a:pPr algn="ctr"/>
            <a:r>
              <a:rPr lang="en-US"/>
              <a:t>What should you outsource, and why?</a:t>
            </a:r>
          </a:p>
        </p:txBody>
      </p:sp>
      <p:sp>
        <p:nvSpPr>
          <p:cNvPr id="3" name="Content Placeholder 2">
            <a:extLst>
              <a:ext uri="{FF2B5EF4-FFF2-40B4-BE49-F238E27FC236}">
                <a16:creationId xmlns:a16="http://schemas.microsoft.com/office/drawing/2014/main" id="{7BA8AB0C-F222-164F-81BE-7521C8DAADB6}"/>
              </a:ext>
            </a:extLst>
          </p:cNvPr>
          <p:cNvSpPr>
            <a:spLocks noGrp="1"/>
          </p:cNvSpPr>
          <p:nvPr>
            <p:ph idx="1"/>
          </p:nvPr>
        </p:nvSpPr>
        <p:spPr>
          <a:xfrm>
            <a:off x="2611808" y="2400633"/>
            <a:ext cx="7796540" cy="3578816"/>
          </a:xfrm>
        </p:spPr>
        <p:txBody>
          <a:bodyPr>
            <a:normAutofit fontScale="85000" lnSpcReduction="20000"/>
          </a:bodyPr>
          <a:lstStyle/>
          <a:p>
            <a:pPr marL="344170" indent="-344170"/>
            <a:r>
              <a:rPr lang="en-US" sz="2400"/>
              <a:t>I.T. Components: It seems like the ones you currently have are outdated. We can imagine that the old systems are also a pain to uphold and are very costly to continually fix when they break down; you do not want to lose all your mainframe data if they do.</a:t>
            </a:r>
          </a:p>
          <a:p>
            <a:pPr marL="344170" indent="-344170"/>
            <a:r>
              <a:rPr lang="en-US" sz="2400"/>
              <a:t> </a:t>
            </a:r>
            <a:r>
              <a:rPr lang="en-US" sz="2400">
                <a:cs typeface="Arial"/>
              </a:rPr>
              <a:t>I.T. Professionals: You’ll also need the latest I.T. professionals to help. These should be outsourced if you are not as knowledgeable about new systems.</a:t>
            </a:r>
          </a:p>
          <a:p>
            <a:pPr marL="344170" indent="-344170"/>
            <a:r>
              <a:rPr lang="en-US" sz="2400">
                <a:cs typeface="Arial"/>
              </a:rPr>
              <a:t>We want you to focus on your main business; the furniture! Let us help you do that by handling the I.T. related aspects.</a:t>
            </a:r>
          </a:p>
          <a:p>
            <a:pPr marL="0" indent="0">
              <a:buNone/>
            </a:pPr>
            <a:endParaRPr lang="en-US">
              <a:cs typeface="Arial"/>
            </a:endParaRPr>
          </a:p>
          <a:p>
            <a:pPr marL="344170" indent="-344170"/>
            <a:endParaRPr lang="en-US">
              <a:cs typeface="Arial"/>
            </a:endParaRPr>
          </a:p>
        </p:txBody>
      </p:sp>
      <p:pic>
        <p:nvPicPr>
          <p:cNvPr id="4" name="Picture 4" descr="Settee Sofa Couch · Free vector graphic on Pixabay">
            <a:extLst>
              <a:ext uri="{FF2B5EF4-FFF2-40B4-BE49-F238E27FC236}">
                <a16:creationId xmlns:a16="http://schemas.microsoft.com/office/drawing/2014/main" id="{C4091BEC-899E-4E55-ABB1-2995AC7655CB}"/>
              </a:ext>
            </a:extLst>
          </p:cNvPr>
          <p:cNvPicPr>
            <a:picLocks noChangeAspect="1"/>
          </p:cNvPicPr>
          <p:nvPr/>
        </p:nvPicPr>
        <p:blipFill>
          <a:blip r:embed="rId4"/>
          <a:stretch>
            <a:fillRect/>
          </a:stretch>
        </p:blipFill>
        <p:spPr>
          <a:xfrm>
            <a:off x="8934938" y="5313065"/>
            <a:ext cx="2098431" cy="1332768"/>
          </a:xfrm>
          <a:prstGeom prst="rect">
            <a:avLst/>
          </a:prstGeom>
        </p:spPr>
      </p:pic>
      <p:pic>
        <p:nvPicPr>
          <p:cNvPr id="5" name="Audio Recording 28 Mar 2021 at 21:37:10" descr="Audio Recording 28 Mar 2021 at 21:37:10">
            <a:hlinkClick r:id="" action="ppaction://media"/>
            <a:extLst>
              <a:ext uri="{FF2B5EF4-FFF2-40B4-BE49-F238E27FC236}">
                <a16:creationId xmlns:a16="http://schemas.microsoft.com/office/drawing/2014/main" id="{4ED4583D-E06B-044A-9608-FAD6C4A2F7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77748" y="5657132"/>
            <a:ext cx="812800" cy="812800"/>
          </a:xfrm>
          <a:prstGeom prst="rect">
            <a:avLst/>
          </a:prstGeom>
        </p:spPr>
      </p:pic>
      <p:sp>
        <p:nvSpPr>
          <p:cNvPr id="7" name="Footer Placeholder 6">
            <a:extLst>
              <a:ext uri="{FF2B5EF4-FFF2-40B4-BE49-F238E27FC236}">
                <a16:creationId xmlns:a16="http://schemas.microsoft.com/office/drawing/2014/main" id="{8A508A75-7785-4477-8A35-3E62DD56275E}"/>
              </a:ext>
            </a:extLst>
          </p:cNvPr>
          <p:cNvSpPr>
            <a:spLocks noGrp="1"/>
          </p:cNvSpPr>
          <p:nvPr>
            <p:ph type="ftr" sz="quarter" idx="11"/>
          </p:nvPr>
        </p:nvSpPr>
        <p:spPr>
          <a:xfrm>
            <a:off x="750937" y="6152627"/>
            <a:ext cx="2015419" cy="607265"/>
          </a:xfrm>
        </p:spPr>
        <p:txBody>
          <a:bodyPr/>
          <a:lstStyle/>
          <a:p>
            <a:r>
              <a:rPr lang="en-GB" sz="1200"/>
              <a:t>Trevor N Kiggundu</a:t>
            </a:r>
            <a:endParaRPr lang="en-US"/>
          </a:p>
        </p:txBody>
      </p:sp>
    </p:spTree>
    <p:extLst>
      <p:ext uri="{BB962C8B-B14F-4D97-AF65-F5344CB8AC3E}">
        <p14:creationId xmlns:p14="http://schemas.microsoft.com/office/powerpoint/2010/main" val="3965489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3" name="Picture 32">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5" name="Rectangle 34">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FDDE8-0B8E-BD41-A5CB-CC2117C701FC}"/>
              </a:ext>
            </a:extLst>
          </p:cNvPr>
          <p:cNvSpPr>
            <a:spLocks noGrp="1"/>
          </p:cNvSpPr>
          <p:nvPr>
            <p:ph type="title"/>
          </p:nvPr>
        </p:nvSpPr>
        <p:spPr>
          <a:xfrm>
            <a:off x="1969803" y="948733"/>
            <a:ext cx="8608037" cy="1077229"/>
          </a:xfrm>
        </p:spPr>
        <p:txBody>
          <a:bodyPr>
            <a:normAutofit/>
          </a:bodyPr>
          <a:lstStyle/>
          <a:p>
            <a:pPr algn="l"/>
            <a:r>
              <a:rPr lang="en-GB"/>
              <a:t>How we can help! </a:t>
            </a:r>
            <a:endParaRPr lang="en-US"/>
          </a:p>
        </p:txBody>
      </p:sp>
      <p:sp>
        <p:nvSpPr>
          <p:cNvPr id="3" name="Content Placeholder 2">
            <a:extLst>
              <a:ext uri="{FF2B5EF4-FFF2-40B4-BE49-F238E27FC236}">
                <a16:creationId xmlns:a16="http://schemas.microsoft.com/office/drawing/2014/main" id="{4865D6A0-A3BE-EE47-80A0-9E607D7AA73C}"/>
              </a:ext>
            </a:extLst>
          </p:cNvPr>
          <p:cNvSpPr>
            <a:spLocks noGrp="1"/>
          </p:cNvSpPr>
          <p:nvPr>
            <p:ph idx="1"/>
          </p:nvPr>
        </p:nvSpPr>
        <p:spPr>
          <a:xfrm>
            <a:off x="1109841" y="2559161"/>
            <a:ext cx="6451751" cy="4298839"/>
          </a:xfrm>
        </p:spPr>
        <p:txBody>
          <a:bodyPr vert="horz" lIns="91440" tIns="45720" rIns="91440" bIns="45720" rtlCol="0" anchor="ctr">
            <a:noAutofit/>
          </a:bodyPr>
          <a:lstStyle/>
          <a:p>
            <a:pPr marL="344170" indent="-344170"/>
            <a:endParaRPr lang="en-US" sz="1600"/>
          </a:p>
          <a:p>
            <a:pPr marL="344170" indent="-344170"/>
            <a:endParaRPr lang="en-US" sz="1600"/>
          </a:p>
          <a:p>
            <a:pPr marL="344170" indent="-344170"/>
            <a:r>
              <a:rPr lang="en-US" sz="1800"/>
              <a:t>I.T. Components: Hardware and Software are expensive, and the longer you wait, the more expensive they can become to replace. You can cut the cost by outsourcing these to us; our systems are very affordable!</a:t>
            </a:r>
            <a:endParaRPr lang="en-US" sz="1800">
              <a:cs typeface="Arial"/>
            </a:endParaRPr>
          </a:p>
          <a:p>
            <a:pPr marL="344170" indent="-344170"/>
            <a:r>
              <a:rPr lang="en-US" sz="1800"/>
              <a:t> We specialize in newer components and can help you set them up cheaper if you work with us.</a:t>
            </a:r>
            <a:endParaRPr lang="en-US" sz="1800">
              <a:cs typeface="Arial"/>
            </a:endParaRPr>
          </a:p>
          <a:p>
            <a:pPr marL="344170" indent="-344170"/>
            <a:r>
              <a:rPr lang="en-US" sz="1800"/>
              <a:t>I.T. Professionals:  </a:t>
            </a:r>
            <a:r>
              <a:rPr lang="en-US" sz="1800">
                <a:cs typeface="Arial"/>
              </a:rPr>
              <a:t>It might be best to outsource these to us, as we will have better knowledge of newer system. We can train any I.T. professionals you might have to maintain the system afterward. </a:t>
            </a:r>
            <a:endParaRPr lang="en-US" sz="1600"/>
          </a:p>
          <a:p>
            <a:pPr marL="344170" indent="-344170"/>
            <a:endParaRPr lang="en-US" sz="1600">
              <a:cs typeface="Arial"/>
            </a:endParaRPr>
          </a:p>
          <a:p>
            <a:pPr marL="344170" indent="-344170"/>
            <a:endParaRPr lang="en-US" sz="1600">
              <a:cs typeface="Arial"/>
            </a:endParaRPr>
          </a:p>
          <a:p>
            <a:pPr marL="344170" indent="-344170"/>
            <a:endParaRPr lang="en-US" sz="1600">
              <a:cs typeface="Arial"/>
            </a:endParaRPr>
          </a:p>
          <a:p>
            <a:pPr marL="344170" indent="-344170"/>
            <a:endParaRPr lang="en-US" sz="1600">
              <a:cs typeface="Arial"/>
            </a:endParaRPr>
          </a:p>
          <a:p>
            <a:pPr marL="344170" indent="-344170"/>
            <a:endParaRPr lang="en-US" sz="1600">
              <a:cs typeface="Arial"/>
            </a:endParaRPr>
          </a:p>
          <a:p>
            <a:pPr marL="344170" indent="-344170"/>
            <a:endParaRPr lang="en-US" sz="1600">
              <a:cs typeface="Arial"/>
            </a:endParaRPr>
          </a:p>
        </p:txBody>
      </p:sp>
      <p:pic>
        <p:nvPicPr>
          <p:cNvPr id="4" name="Picture 4" descr="Icon&#10;&#10;Description automatically generated">
            <a:extLst>
              <a:ext uri="{FF2B5EF4-FFF2-40B4-BE49-F238E27FC236}">
                <a16:creationId xmlns:a16="http://schemas.microsoft.com/office/drawing/2014/main" id="{F82DBD11-5505-43C5-BC8C-9B86CFA5E286}"/>
              </a:ext>
            </a:extLst>
          </p:cNvPr>
          <p:cNvPicPr>
            <a:picLocks noChangeAspect="1"/>
          </p:cNvPicPr>
          <p:nvPr/>
        </p:nvPicPr>
        <p:blipFill rotWithShape="1">
          <a:blip r:embed="rId7"/>
          <a:srcRect t="7586" r="-4" b="-4"/>
          <a:stretch/>
        </p:blipFill>
        <p:spPr>
          <a:xfrm>
            <a:off x="7752944" y="2263681"/>
            <a:ext cx="3321533" cy="232520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1" name="Rectangle 40">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Recording 28 Mar 2021 at 21:44:36" descr="Audio Recording 28 Mar 2021 at 21:44:36">
            <a:hlinkClick r:id="" action="ppaction://media"/>
            <a:extLst>
              <a:ext uri="{FF2B5EF4-FFF2-40B4-BE49-F238E27FC236}">
                <a16:creationId xmlns:a16="http://schemas.microsoft.com/office/drawing/2014/main" id="{5012F773-AB7F-F748-BDC1-318AF479B25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765040" y="5675702"/>
            <a:ext cx="812800" cy="812800"/>
          </a:xfrm>
          <a:prstGeom prst="rect">
            <a:avLst/>
          </a:prstGeom>
        </p:spPr>
      </p:pic>
      <p:sp>
        <p:nvSpPr>
          <p:cNvPr id="6" name="Footer Placeholder 6">
            <a:extLst>
              <a:ext uri="{FF2B5EF4-FFF2-40B4-BE49-F238E27FC236}">
                <a16:creationId xmlns:a16="http://schemas.microsoft.com/office/drawing/2014/main" id="{B6239914-C241-4F91-8A7F-073525183981}"/>
              </a:ext>
            </a:extLst>
          </p:cNvPr>
          <p:cNvSpPr>
            <a:spLocks noGrp="1"/>
          </p:cNvSpPr>
          <p:nvPr>
            <p:ph type="ftr" sz="quarter" idx="11"/>
          </p:nvPr>
        </p:nvSpPr>
        <p:spPr>
          <a:xfrm>
            <a:off x="816375" y="6184869"/>
            <a:ext cx="2015419" cy="607265"/>
          </a:xfrm>
        </p:spPr>
        <p:txBody>
          <a:bodyPr/>
          <a:lstStyle/>
          <a:p>
            <a:r>
              <a:rPr lang="en-GB" sz="1200"/>
              <a:t>Trevor N Kiggundu</a:t>
            </a:r>
            <a:endParaRPr lang="en-US"/>
          </a:p>
        </p:txBody>
      </p:sp>
    </p:spTree>
    <p:extLst>
      <p:ext uri="{BB962C8B-B14F-4D97-AF65-F5344CB8AC3E}">
        <p14:creationId xmlns:p14="http://schemas.microsoft.com/office/powerpoint/2010/main" val="4171476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3" name="Picture 32">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5" name="Rectangle 34">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FDDE8-0B8E-BD41-A5CB-CC2117C701FC}"/>
              </a:ext>
            </a:extLst>
          </p:cNvPr>
          <p:cNvSpPr>
            <a:spLocks noGrp="1"/>
          </p:cNvSpPr>
          <p:nvPr>
            <p:ph type="title"/>
          </p:nvPr>
        </p:nvSpPr>
        <p:spPr>
          <a:xfrm>
            <a:off x="1718133" y="785477"/>
            <a:ext cx="8608037" cy="1077229"/>
          </a:xfrm>
        </p:spPr>
        <p:txBody>
          <a:bodyPr>
            <a:normAutofit/>
          </a:bodyPr>
          <a:lstStyle/>
          <a:p>
            <a:pPr algn="l"/>
            <a:r>
              <a:rPr lang="en-GB"/>
              <a:t>How we can help! </a:t>
            </a:r>
            <a:endParaRPr lang="en-US"/>
          </a:p>
        </p:txBody>
      </p:sp>
      <p:sp>
        <p:nvSpPr>
          <p:cNvPr id="3" name="Content Placeholder 2">
            <a:extLst>
              <a:ext uri="{FF2B5EF4-FFF2-40B4-BE49-F238E27FC236}">
                <a16:creationId xmlns:a16="http://schemas.microsoft.com/office/drawing/2014/main" id="{4865D6A0-A3BE-EE47-80A0-9E607D7AA73C}"/>
              </a:ext>
            </a:extLst>
          </p:cNvPr>
          <p:cNvSpPr>
            <a:spLocks noGrp="1"/>
          </p:cNvSpPr>
          <p:nvPr>
            <p:ph idx="1"/>
          </p:nvPr>
        </p:nvSpPr>
        <p:spPr>
          <a:xfrm>
            <a:off x="1283585" y="5643418"/>
            <a:ext cx="6451751" cy="1680104"/>
          </a:xfrm>
        </p:spPr>
        <p:txBody>
          <a:bodyPr vert="horz" lIns="91440" tIns="45720" rIns="91440" bIns="45720" rtlCol="0" anchor="ctr">
            <a:noAutofit/>
          </a:bodyPr>
          <a:lstStyle/>
          <a:p>
            <a:pPr marL="344170" indent="-344170"/>
            <a:r>
              <a:rPr lang="en-US" sz="1600"/>
              <a:t>We understand that your main problem is surrounded around the fact that you have old mainframe systems; this can unfortunately, be a problem for the future as technology is always changing. </a:t>
            </a:r>
          </a:p>
          <a:p>
            <a:pPr marL="344170" indent="-344170"/>
            <a:r>
              <a:rPr lang="en-US" sz="1600"/>
              <a:t>We promise to deliver the most robust, up to date, and scalable hardware, so that your new mainframe hardware can process all your financial data, transactions and calculations faster and more efficiently than ever before, saving you both time and money!</a:t>
            </a:r>
          </a:p>
          <a:p>
            <a:pPr marL="344170" indent="-344170"/>
            <a:r>
              <a:rPr lang="en-US" sz="1600"/>
              <a:t>We also have a business structure in place that might be able to help you get rid of your other costs if you wish, as we are more than just an I.T. company!</a:t>
            </a:r>
          </a:p>
          <a:p>
            <a:pPr marL="344170" indent="-344170"/>
            <a:r>
              <a:rPr lang="en-US" sz="1600">
                <a:ea typeface="+mn-lt"/>
                <a:cs typeface="+mn-lt"/>
              </a:rPr>
              <a:t>We have the world-renowned Xavier IT-3 System in addition to the hardware support that we offer! Stay tuned to learn more!</a:t>
            </a:r>
            <a:endParaRPr lang="en-US" sz="1600">
              <a:cs typeface="Arial"/>
            </a:endParaRPr>
          </a:p>
          <a:p>
            <a:pPr marL="344170" indent="-344170"/>
            <a:endParaRPr lang="en-US" sz="1600"/>
          </a:p>
          <a:p>
            <a:pPr marL="344170" indent="-344170"/>
            <a:endParaRPr lang="en-US" sz="1600"/>
          </a:p>
          <a:p>
            <a:pPr marL="344170" indent="-344170"/>
            <a:endParaRPr lang="en-US" sz="1600"/>
          </a:p>
          <a:p>
            <a:pPr marL="344170" indent="-344170"/>
            <a:endParaRPr lang="en-US" sz="1600"/>
          </a:p>
          <a:p>
            <a:pPr marL="344170" indent="-344170"/>
            <a:endParaRPr lang="en-US" sz="1600"/>
          </a:p>
          <a:p>
            <a:pPr marL="344170" indent="-344170"/>
            <a:endParaRPr lang="en-US" sz="1600">
              <a:cs typeface="Arial"/>
            </a:endParaRPr>
          </a:p>
          <a:p>
            <a:pPr marL="344170" indent="-344170"/>
            <a:endParaRPr lang="en-US" sz="1600">
              <a:cs typeface="Arial"/>
            </a:endParaRPr>
          </a:p>
          <a:p>
            <a:pPr marL="344170" indent="-344170"/>
            <a:endParaRPr lang="en-US" sz="1600">
              <a:cs typeface="Arial"/>
            </a:endParaRPr>
          </a:p>
          <a:p>
            <a:pPr marL="344170" indent="-344170"/>
            <a:endParaRPr lang="en-US" sz="1600">
              <a:cs typeface="Arial"/>
            </a:endParaRPr>
          </a:p>
          <a:p>
            <a:pPr marL="344170" indent="-344170"/>
            <a:endParaRPr lang="en-US" sz="1600">
              <a:cs typeface="Arial"/>
            </a:endParaRPr>
          </a:p>
          <a:p>
            <a:pPr marL="344170" indent="-344170"/>
            <a:endParaRPr lang="en-US" sz="1600">
              <a:cs typeface="Arial"/>
            </a:endParaRPr>
          </a:p>
        </p:txBody>
      </p:sp>
      <p:sp>
        <p:nvSpPr>
          <p:cNvPr id="41" name="Rectangle 40">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6">
            <a:extLst>
              <a:ext uri="{FF2B5EF4-FFF2-40B4-BE49-F238E27FC236}">
                <a16:creationId xmlns:a16="http://schemas.microsoft.com/office/drawing/2014/main" id="{B6239914-C241-4F91-8A7F-073525183981}"/>
              </a:ext>
            </a:extLst>
          </p:cNvPr>
          <p:cNvSpPr>
            <a:spLocks noGrp="1"/>
          </p:cNvSpPr>
          <p:nvPr>
            <p:ph type="ftr" sz="quarter" idx="11"/>
          </p:nvPr>
        </p:nvSpPr>
        <p:spPr>
          <a:xfrm>
            <a:off x="816375" y="5768890"/>
            <a:ext cx="2015419" cy="607265"/>
          </a:xfrm>
        </p:spPr>
        <p:txBody>
          <a:bodyPr/>
          <a:lstStyle/>
          <a:p>
            <a:r>
              <a:rPr lang="en-GB" sz="1200"/>
              <a:t>Trevor N Kiggundu</a:t>
            </a:r>
            <a:endParaRPr lang="en-US"/>
          </a:p>
        </p:txBody>
      </p:sp>
      <p:pic>
        <p:nvPicPr>
          <p:cNvPr id="15" name="Picture 14" descr="A picture containing text, computer, monitor, electronics&#10;&#10;Description automatically generated">
            <a:extLst>
              <a:ext uri="{FF2B5EF4-FFF2-40B4-BE49-F238E27FC236}">
                <a16:creationId xmlns:a16="http://schemas.microsoft.com/office/drawing/2014/main" id="{A2B55413-B88E-5142-8926-445FCBA9396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849457" y="2891553"/>
            <a:ext cx="3494622" cy="1386200"/>
          </a:xfrm>
          <a:prstGeom prst="rect">
            <a:avLst/>
          </a:prstGeom>
        </p:spPr>
      </p:pic>
      <p:pic>
        <p:nvPicPr>
          <p:cNvPr id="20" name="Audio Recording 30 Mar 2021 at 13:55:40" descr="Audio Recording 30 Mar 2021 at 13:55:40">
            <a:hlinkClick r:id="" action="ppaction://media"/>
            <a:extLst>
              <a:ext uri="{FF2B5EF4-FFF2-40B4-BE49-F238E27FC236}">
                <a16:creationId xmlns:a16="http://schemas.microsoft.com/office/drawing/2014/main" id="{D14CA9A9-4B83-C040-BF40-5FE79E7B919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360206" y="5362490"/>
            <a:ext cx="812800" cy="812800"/>
          </a:xfrm>
          <a:prstGeom prst="rect">
            <a:avLst/>
          </a:prstGeom>
        </p:spPr>
      </p:pic>
    </p:spTree>
    <p:extLst>
      <p:ext uri="{BB962C8B-B14F-4D97-AF65-F5344CB8AC3E}">
        <p14:creationId xmlns:p14="http://schemas.microsoft.com/office/powerpoint/2010/main" val="860059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84"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3" name="Picture 32">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5" name="Rectangle 34">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FDDE8-0B8E-BD41-A5CB-CC2117C701FC}"/>
              </a:ext>
            </a:extLst>
          </p:cNvPr>
          <p:cNvSpPr>
            <a:spLocks noGrp="1"/>
          </p:cNvSpPr>
          <p:nvPr>
            <p:ph type="title"/>
          </p:nvPr>
        </p:nvSpPr>
        <p:spPr>
          <a:xfrm>
            <a:off x="1969803" y="808056"/>
            <a:ext cx="8608037" cy="1077229"/>
          </a:xfrm>
        </p:spPr>
        <p:txBody>
          <a:bodyPr>
            <a:normAutofit/>
          </a:bodyPr>
          <a:lstStyle/>
          <a:p>
            <a:pPr algn="l"/>
            <a:r>
              <a:rPr lang="en-GB"/>
              <a:t>How we can help! </a:t>
            </a:r>
            <a:endParaRPr lang="en-US"/>
          </a:p>
        </p:txBody>
      </p:sp>
      <p:sp>
        <p:nvSpPr>
          <p:cNvPr id="3" name="Content Placeholder 2">
            <a:extLst>
              <a:ext uri="{FF2B5EF4-FFF2-40B4-BE49-F238E27FC236}">
                <a16:creationId xmlns:a16="http://schemas.microsoft.com/office/drawing/2014/main" id="{4865D6A0-A3BE-EE47-80A0-9E607D7AA73C}"/>
              </a:ext>
            </a:extLst>
          </p:cNvPr>
          <p:cNvSpPr>
            <a:spLocks noGrp="1"/>
          </p:cNvSpPr>
          <p:nvPr>
            <p:ph idx="1"/>
          </p:nvPr>
        </p:nvSpPr>
        <p:spPr>
          <a:xfrm>
            <a:off x="1492225" y="1889885"/>
            <a:ext cx="5985035" cy="3750673"/>
          </a:xfrm>
        </p:spPr>
        <p:txBody>
          <a:bodyPr>
            <a:normAutofit/>
          </a:bodyPr>
          <a:lstStyle/>
          <a:p>
            <a:pPr marL="344170" indent="-344170"/>
            <a:endParaRPr lang="en-US" sz="1600"/>
          </a:p>
          <a:p>
            <a:pPr marL="344170" indent="-344170"/>
            <a:endParaRPr lang="en-US" sz="1600"/>
          </a:p>
          <a:p>
            <a:pPr marL="344170" indent="-344170"/>
            <a:endParaRPr lang="en-US" sz="1600">
              <a:cs typeface="Arial"/>
            </a:endParaRPr>
          </a:p>
          <a:p>
            <a:pPr marL="344170" indent="-344170"/>
            <a:endParaRPr lang="en-US" sz="1600"/>
          </a:p>
          <a:p>
            <a:pPr marL="344170" indent="-344170"/>
            <a:endParaRPr lang="en-US" sz="1600"/>
          </a:p>
          <a:p>
            <a:pPr marL="344170" indent="-344170"/>
            <a:endParaRPr lang="en-US" sz="1600">
              <a:cs typeface="Arial"/>
            </a:endParaRPr>
          </a:p>
          <a:p>
            <a:pPr marL="344170" indent="-344170"/>
            <a:endParaRPr lang="en-US" sz="1600">
              <a:cs typeface="Arial"/>
            </a:endParaRPr>
          </a:p>
          <a:p>
            <a:pPr marL="344170" indent="-344170"/>
            <a:endParaRPr lang="en-US" sz="1600">
              <a:cs typeface="Arial"/>
            </a:endParaRPr>
          </a:p>
          <a:p>
            <a:pPr marL="344170" indent="-344170"/>
            <a:endParaRPr lang="en-US" sz="1600">
              <a:cs typeface="Arial"/>
            </a:endParaRPr>
          </a:p>
          <a:p>
            <a:pPr marL="344170" indent="-344170"/>
            <a:endParaRPr lang="en-US" sz="1600">
              <a:cs typeface="Arial"/>
            </a:endParaRPr>
          </a:p>
        </p:txBody>
      </p:sp>
      <p:sp>
        <p:nvSpPr>
          <p:cNvPr id="41" name="Rectangle 40">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Rectangle: Rounded Corners 939">
            <a:extLst>
              <a:ext uri="{FF2B5EF4-FFF2-40B4-BE49-F238E27FC236}">
                <a16:creationId xmlns:a16="http://schemas.microsoft.com/office/drawing/2014/main" id="{D94D53D0-1D31-4ED0-9A97-E89AB8B7C986}"/>
              </a:ext>
            </a:extLst>
          </p:cNvPr>
          <p:cNvSpPr/>
          <p:nvPr/>
        </p:nvSpPr>
        <p:spPr>
          <a:xfrm>
            <a:off x="4025807" y="2015127"/>
            <a:ext cx="3904554" cy="55620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B305308-3988-4B01-9FD6-6B8B29C4526D}"/>
              </a:ext>
            </a:extLst>
          </p:cNvPr>
          <p:cNvSpPr txBox="1"/>
          <p:nvPr/>
        </p:nvSpPr>
        <p:spPr>
          <a:xfrm>
            <a:off x="3278269" y="2104677"/>
            <a:ext cx="58356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                          </a:t>
            </a:r>
            <a:r>
              <a:rPr lang="en-GB" sz="2000" b="1">
                <a:solidFill>
                  <a:srgbClr val="334D2A"/>
                </a:solidFill>
              </a:rPr>
              <a:t>Xavier IT-3 System</a:t>
            </a:r>
            <a:endParaRPr lang="en-US" sz="2000" b="1">
              <a:solidFill>
                <a:srgbClr val="334D2A"/>
              </a:solidFill>
              <a:cs typeface="Arial"/>
            </a:endParaRPr>
          </a:p>
        </p:txBody>
      </p:sp>
      <p:cxnSp>
        <p:nvCxnSpPr>
          <p:cNvPr id="941" name="Straight Arrow Connector 940">
            <a:extLst>
              <a:ext uri="{FF2B5EF4-FFF2-40B4-BE49-F238E27FC236}">
                <a16:creationId xmlns:a16="http://schemas.microsoft.com/office/drawing/2014/main" id="{9D6AD41D-37BD-47EF-BD34-988A3C076EED}"/>
              </a:ext>
            </a:extLst>
          </p:cNvPr>
          <p:cNvCxnSpPr/>
          <p:nvPr/>
        </p:nvCxnSpPr>
        <p:spPr>
          <a:xfrm>
            <a:off x="5959659" y="2580718"/>
            <a:ext cx="1" cy="734190"/>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942" name="Straight Arrow Connector 941">
            <a:extLst>
              <a:ext uri="{FF2B5EF4-FFF2-40B4-BE49-F238E27FC236}">
                <a16:creationId xmlns:a16="http://schemas.microsoft.com/office/drawing/2014/main" id="{F64B7AA0-F470-4ADE-B62E-4D7CB555BA42}"/>
              </a:ext>
            </a:extLst>
          </p:cNvPr>
          <p:cNvCxnSpPr/>
          <p:nvPr/>
        </p:nvCxnSpPr>
        <p:spPr>
          <a:xfrm>
            <a:off x="4094639" y="3307606"/>
            <a:ext cx="3726568" cy="1"/>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7" name="Rectangle: Rounded Corners 16">
            <a:extLst>
              <a:ext uri="{FF2B5EF4-FFF2-40B4-BE49-F238E27FC236}">
                <a16:creationId xmlns:a16="http://schemas.microsoft.com/office/drawing/2014/main" id="{BDA66F0E-978F-4882-8040-62C614880812}"/>
              </a:ext>
            </a:extLst>
          </p:cNvPr>
          <p:cNvSpPr/>
          <p:nvPr/>
        </p:nvSpPr>
        <p:spPr>
          <a:xfrm>
            <a:off x="6962566" y="3917345"/>
            <a:ext cx="2881139" cy="1590745"/>
          </a:xfrm>
          <a:prstGeom prst="roundRect">
            <a:avLst/>
          </a:prstGeom>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GB" sz="2000" b="1">
                <a:solidFill>
                  <a:srgbClr val="334D2A"/>
                </a:solidFill>
                <a:cs typeface="Arial"/>
              </a:rPr>
              <a:t>3D Printing System</a:t>
            </a:r>
            <a:endParaRPr lang="en-US" sz="2000" b="1">
              <a:cs typeface="Arial"/>
            </a:endParaRPr>
          </a:p>
        </p:txBody>
      </p:sp>
      <p:sp>
        <p:nvSpPr>
          <p:cNvPr id="19" name="Rectangle: Rounded Corners 18">
            <a:extLst>
              <a:ext uri="{FF2B5EF4-FFF2-40B4-BE49-F238E27FC236}">
                <a16:creationId xmlns:a16="http://schemas.microsoft.com/office/drawing/2014/main" id="{58A2E9E5-D01C-4AFE-938C-03CC54E78FCE}"/>
              </a:ext>
            </a:extLst>
          </p:cNvPr>
          <p:cNvSpPr/>
          <p:nvPr/>
        </p:nvSpPr>
        <p:spPr>
          <a:xfrm>
            <a:off x="2168084" y="3872849"/>
            <a:ext cx="2881139" cy="1590745"/>
          </a:xfrm>
          <a:prstGeom prst="roundRect">
            <a:avLst/>
          </a:prstGeom>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GB" sz="2000" b="1">
                <a:solidFill>
                  <a:srgbClr val="334D2A"/>
                </a:solidFill>
                <a:cs typeface="Arial"/>
              </a:rPr>
              <a:t>Efficient IT Structure</a:t>
            </a:r>
          </a:p>
        </p:txBody>
      </p:sp>
      <p:cxnSp>
        <p:nvCxnSpPr>
          <p:cNvPr id="20" name="Straight Arrow Connector 19">
            <a:extLst>
              <a:ext uri="{FF2B5EF4-FFF2-40B4-BE49-F238E27FC236}">
                <a16:creationId xmlns:a16="http://schemas.microsoft.com/office/drawing/2014/main" id="{A206B0A2-64FF-4E87-8A0D-B2460A8D6E7F}"/>
              </a:ext>
            </a:extLst>
          </p:cNvPr>
          <p:cNvCxnSpPr>
            <a:cxnSpLocks/>
          </p:cNvCxnSpPr>
          <p:nvPr/>
        </p:nvCxnSpPr>
        <p:spPr>
          <a:xfrm>
            <a:off x="4101936" y="3309346"/>
            <a:ext cx="1" cy="734190"/>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8E14D43F-81A9-457C-8136-139198F4A1CF}"/>
              </a:ext>
            </a:extLst>
          </p:cNvPr>
          <p:cNvCxnSpPr>
            <a:cxnSpLocks/>
          </p:cNvCxnSpPr>
          <p:nvPr/>
        </p:nvCxnSpPr>
        <p:spPr>
          <a:xfrm>
            <a:off x="7811819" y="3298222"/>
            <a:ext cx="1" cy="734190"/>
          </a:xfrm>
          <a:prstGeom prst="straightConnector1">
            <a:avLst/>
          </a:prstGeom>
        </p:spPr>
        <p:style>
          <a:lnRef idx="3">
            <a:schemeClr val="accent1"/>
          </a:lnRef>
          <a:fillRef idx="0">
            <a:schemeClr val="accent1"/>
          </a:fillRef>
          <a:effectRef idx="2">
            <a:schemeClr val="accent1"/>
          </a:effectRef>
          <a:fontRef idx="minor">
            <a:schemeClr val="tx1"/>
          </a:fontRef>
        </p:style>
      </p:cxnSp>
      <p:pic>
        <p:nvPicPr>
          <p:cNvPr id="4" name="Picture 5" descr="Hand holding piece of white puzzle on blue background">
            <a:extLst>
              <a:ext uri="{FF2B5EF4-FFF2-40B4-BE49-F238E27FC236}">
                <a16:creationId xmlns:a16="http://schemas.microsoft.com/office/drawing/2014/main" id="{57FC0B50-C4C5-4E31-AD16-E12DE81FB474}"/>
              </a:ext>
            </a:extLst>
          </p:cNvPr>
          <p:cNvPicPr>
            <a:picLocks noChangeAspect="1"/>
          </p:cNvPicPr>
          <p:nvPr/>
        </p:nvPicPr>
        <p:blipFill>
          <a:blip r:embed="rId7"/>
          <a:stretch>
            <a:fillRect/>
          </a:stretch>
        </p:blipFill>
        <p:spPr>
          <a:xfrm>
            <a:off x="8400854" y="1516850"/>
            <a:ext cx="2743199" cy="1828959"/>
          </a:xfrm>
          <a:prstGeom prst="rect">
            <a:avLst/>
          </a:prstGeom>
        </p:spPr>
      </p:pic>
      <p:pic>
        <p:nvPicPr>
          <p:cNvPr id="6" name="Slide 1">
            <a:hlinkClick r:id="" action="ppaction://media"/>
            <a:extLst>
              <a:ext uri="{FF2B5EF4-FFF2-40B4-BE49-F238E27FC236}">
                <a16:creationId xmlns:a16="http://schemas.microsoft.com/office/drawing/2014/main" id="{3325D981-2293-43F8-8349-F27B93FA5D9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352757" y="5869603"/>
            <a:ext cx="730250" cy="730250"/>
          </a:xfrm>
          <a:prstGeom prst="rect">
            <a:avLst/>
          </a:prstGeom>
        </p:spPr>
      </p:pic>
      <p:sp>
        <p:nvSpPr>
          <p:cNvPr id="7" name="Footer Placeholder 6">
            <a:extLst>
              <a:ext uri="{FF2B5EF4-FFF2-40B4-BE49-F238E27FC236}">
                <a16:creationId xmlns:a16="http://schemas.microsoft.com/office/drawing/2014/main" id="{22708A12-474F-4385-8D85-5229ABEF68C7}"/>
              </a:ext>
            </a:extLst>
          </p:cNvPr>
          <p:cNvSpPr>
            <a:spLocks noGrp="1"/>
          </p:cNvSpPr>
          <p:nvPr>
            <p:ph type="ftr" sz="quarter" idx="11"/>
          </p:nvPr>
        </p:nvSpPr>
        <p:spPr>
          <a:xfrm>
            <a:off x="750937" y="6152627"/>
            <a:ext cx="2015419" cy="607265"/>
          </a:xfrm>
        </p:spPr>
        <p:txBody>
          <a:bodyPr/>
          <a:lstStyle/>
          <a:p>
            <a:r>
              <a:rPr lang="en-GB" sz="1200"/>
              <a:t>Abu Talha Chowdhury</a:t>
            </a:r>
            <a:endParaRPr lang="en-US" sz="1200">
              <a:cs typeface="Arial" panose="020B0604020202020204"/>
            </a:endParaRPr>
          </a:p>
        </p:txBody>
      </p:sp>
    </p:spTree>
    <p:extLst>
      <p:ext uri="{BB962C8B-B14F-4D97-AF65-F5344CB8AC3E}">
        <p14:creationId xmlns:p14="http://schemas.microsoft.com/office/powerpoint/2010/main" val="2546934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40"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DDE8-0B8E-BD41-A5CB-CC2117C701FC}"/>
              </a:ext>
            </a:extLst>
          </p:cNvPr>
          <p:cNvSpPr>
            <a:spLocks noGrp="1"/>
          </p:cNvSpPr>
          <p:nvPr>
            <p:ph type="title"/>
          </p:nvPr>
        </p:nvSpPr>
        <p:spPr>
          <a:xfrm>
            <a:off x="1969803" y="808056"/>
            <a:ext cx="8608037" cy="598894"/>
          </a:xfrm>
        </p:spPr>
        <p:txBody>
          <a:bodyPr>
            <a:normAutofit/>
          </a:bodyPr>
          <a:lstStyle/>
          <a:p>
            <a:pPr algn="l"/>
            <a:r>
              <a:rPr lang="en-GB">
                <a:ea typeface="+mj-lt"/>
                <a:cs typeface="+mj-lt"/>
              </a:rPr>
              <a:t>Efficient IT Structure:</a:t>
            </a:r>
          </a:p>
        </p:txBody>
      </p:sp>
      <p:graphicFrame>
        <p:nvGraphicFramePr>
          <p:cNvPr id="10" name="Diagram 10">
            <a:extLst>
              <a:ext uri="{FF2B5EF4-FFF2-40B4-BE49-F238E27FC236}">
                <a16:creationId xmlns:a16="http://schemas.microsoft.com/office/drawing/2014/main" id="{17A0A592-5FE3-4030-809B-3332E450A32F}"/>
              </a:ext>
            </a:extLst>
          </p:cNvPr>
          <p:cNvGraphicFramePr/>
          <p:nvPr>
            <p:extLst>
              <p:ext uri="{D42A27DB-BD31-4B8C-83A1-F6EECF244321}">
                <p14:modId xmlns:p14="http://schemas.microsoft.com/office/powerpoint/2010/main" val="3698912599"/>
              </p:ext>
            </p:extLst>
          </p:nvPr>
        </p:nvGraphicFramePr>
        <p:xfrm>
          <a:off x="1106847" y="1778186"/>
          <a:ext cx="9244115" cy="40246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80" name="TextBox 479">
            <a:extLst>
              <a:ext uri="{FF2B5EF4-FFF2-40B4-BE49-F238E27FC236}">
                <a16:creationId xmlns:a16="http://schemas.microsoft.com/office/drawing/2014/main" id="{5671BCB4-2AA7-4064-B257-97F0C883F096}"/>
              </a:ext>
            </a:extLst>
          </p:cNvPr>
          <p:cNvSpPr txBox="1"/>
          <p:nvPr/>
        </p:nvSpPr>
        <p:spPr>
          <a:xfrm>
            <a:off x="2877069" y="3183671"/>
            <a:ext cx="186439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solidFill>
                  <a:srgbClr val="334D2A"/>
                </a:solidFill>
              </a:rPr>
              <a:t>Business Process Management Structure</a:t>
            </a:r>
            <a:endParaRPr lang="en-GB" sz="2000" b="1">
              <a:solidFill>
                <a:srgbClr val="334D2A"/>
              </a:solidFill>
              <a:cs typeface="Arial"/>
            </a:endParaRPr>
          </a:p>
          <a:p>
            <a:pPr algn="l"/>
            <a:endParaRPr lang="en-GB" sz="2000" b="1">
              <a:solidFill>
                <a:srgbClr val="334D2A"/>
              </a:solidFill>
              <a:cs typeface="Arial"/>
            </a:endParaRPr>
          </a:p>
        </p:txBody>
      </p:sp>
      <p:sp>
        <p:nvSpPr>
          <p:cNvPr id="656" name="TextBox 655">
            <a:extLst>
              <a:ext uri="{FF2B5EF4-FFF2-40B4-BE49-F238E27FC236}">
                <a16:creationId xmlns:a16="http://schemas.microsoft.com/office/drawing/2014/main" id="{018074D2-9F21-4FC0-98B9-1D6366495120}"/>
              </a:ext>
            </a:extLst>
          </p:cNvPr>
          <p:cNvSpPr txBox="1"/>
          <p:nvPr/>
        </p:nvSpPr>
        <p:spPr>
          <a:xfrm>
            <a:off x="5232631" y="238486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b="1">
                <a:solidFill>
                  <a:srgbClr val="334D2A"/>
                </a:solidFill>
                <a:ea typeface="+mn-lt"/>
                <a:cs typeface="+mn-lt"/>
              </a:rPr>
              <a:t>Automation</a:t>
            </a:r>
            <a:endParaRPr lang="en-US" sz="1600" b="1">
              <a:solidFill>
                <a:srgbClr val="334D2A"/>
              </a:solidFill>
              <a:cs typeface="Arial"/>
            </a:endParaRPr>
          </a:p>
        </p:txBody>
      </p:sp>
      <p:sp>
        <p:nvSpPr>
          <p:cNvPr id="696" name="TextBox 695">
            <a:extLst>
              <a:ext uri="{FF2B5EF4-FFF2-40B4-BE49-F238E27FC236}">
                <a16:creationId xmlns:a16="http://schemas.microsoft.com/office/drawing/2014/main" id="{33AC5664-6515-4FDA-A1A7-A304FB6950C8}"/>
              </a:ext>
            </a:extLst>
          </p:cNvPr>
          <p:cNvSpPr txBox="1"/>
          <p:nvPr/>
        </p:nvSpPr>
        <p:spPr>
          <a:xfrm>
            <a:off x="5186398" y="4774805"/>
            <a:ext cx="169753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solidFill>
                  <a:srgbClr val="334D2A"/>
                </a:solidFill>
                <a:ea typeface="+mn-lt"/>
                <a:cs typeface="+mn-lt"/>
              </a:rPr>
              <a:t>    Identify Inefficiencies</a:t>
            </a:r>
          </a:p>
        </p:txBody>
      </p:sp>
      <p:pic>
        <p:nvPicPr>
          <p:cNvPr id="62" name="Graphic 62" descr="Robot outline">
            <a:extLst>
              <a:ext uri="{FF2B5EF4-FFF2-40B4-BE49-F238E27FC236}">
                <a16:creationId xmlns:a16="http://schemas.microsoft.com/office/drawing/2014/main" id="{4D189824-C64D-4CD0-B6EF-CA3F0A0E2F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01027" y="1565633"/>
            <a:ext cx="1770668" cy="1794235"/>
          </a:xfrm>
          <a:prstGeom prst="rect">
            <a:avLst/>
          </a:prstGeom>
        </p:spPr>
      </p:pic>
      <p:pic>
        <p:nvPicPr>
          <p:cNvPr id="448" name="Picture 448" descr="Magnifying glass showing decling performance">
            <a:extLst>
              <a:ext uri="{FF2B5EF4-FFF2-40B4-BE49-F238E27FC236}">
                <a16:creationId xmlns:a16="http://schemas.microsoft.com/office/drawing/2014/main" id="{E053653F-6AE4-454F-A5AE-7480EA6C7103}"/>
              </a:ext>
            </a:extLst>
          </p:cNvPr>
          <p:cNvPicPr>
            <a:picLocks noChangeAspect="1"/>
          </p:cNvPicPr>
          <p:nvPr/>
        </p:nvPicPr>
        <p:blipFill>
          <a:blip r:embed="rId12"/>
          <a:stretch>
            <a:fillRect/>
          </a:stretch>
        </p:blipFill>
        <p:spPr>
          <a:xfrm>
            <a:off x="8997884" y="4376616"/>
            <a:ext cx="2059756" cy="1372725"/>
          </a:xfrm>
          <a:prstGeom prst="rect">
            <a:avLst/>
          </a:prstGeom>
        </p:spPr>
      </p:pic>
      <p:sp>
        <p:nvSpPr>
          <p:cNvPr id="21" name="Footer Placeholder 6">
            <a:extLst>
              <a:ext uri="{FF2B5EF4-FFF2-40B4-BE49-F238E27FC236}">
                <a16:creationId xmlns:a16="http://schemas.microsoft.com/office/drawing/2014/main" id="{FEFC2C05-C054-4148-9845-7C88977815C9}"/>
              </a:ext>
            </a:extLst>
          </p:cNvPr>
          <p:cNvSpPr>
            <a:spLocks noGrp="1"/>
          </p:cNvSpPr>
          <p:nvPr>
            <p:ph type="ftr" sz="quarter" idx="11"/>
          </p:nvPr>
        </p:nvSpPr>
        <p:spPr>
          <a:xfrm>
            <a:off x="750937" y="6152627"/>
            <a:ext cx="2015419" cy="607265"/>
          </a:xfrm>
        </p:spPr>
        <p:txBody>
          <a:bodyPr/>
          <a:lstStyle/>
          <a:p>
            <a:r>
              <a:rPr lang="en-GB" sz="1200"/>
              <a:t>Abu Talha Chowdhury</a:t>
            </a:r>
            <a:endParaRPr lang="en-US" sz="1200">
              <a:cs typeface="Arial" panose="020B0604020202020204"/>
            </a:endParaRPr>
          </a:p>
        </p:txBody>
      </p:sp>
      <p:pic>
        <p:nvPicPr>
          <p:cNvPr id="12" name="Slide 2 -2">
            <a:hlinkClick r:id="" action="ppaction://media"/>
            <a:extLst>
              <a:ext uri="{FF2B5EF4-FFF2-40B4-BE49-F238E27FC236}">
                <a16:creationId xmlns:a16="http://schemas.microsoft.com/office/drawing/2014/main" id="{57583415-D6E7-47F7-B489-5D7E4527879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409201" y="5946480"/>
            <a:ext cx="730250" cy="730250"/>
          </a:xfrm>
          <a:prstGeom prst="rect">
            <a:avLst/>
          </a:prstGeom>
        </p:spPr>
      </p:pic>
    </p:spTree>
    <p:extLst>
      <p:ext uri="{BB962C8B-B14F-4D97-AF65-F5344CB8AC3E}">
        <p14:creationId xmlns:p14="http://schemas.microsoft.com/office/powerpoint/2010/main" val="1300404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nextCondLst>
                <p:cond evt="onClick" delay="0">
                  <p:tgtEl>
                    <p:spTgt spid="12"/>
                  </p:tgtEl>
                </p:cond>
              </p:nextCondLst>
            </p:seq>
            <p:audio>
              <p:cMediaNode>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DDE8-0B8E-BD41-A5CB-CC2117C701FC}"/>
              </a:ext>
            </a:extLst>
          </p:cNvPr>
          <p:cNvSpPr>
            <a:spLocks noGrp="1"/>
          </p:cNvSpPr>
          <p:nvPr>
            <p:ph type="title"/>
          </p:nvPr>
        </p:nvSpPr>
        <p:spPr>
          <a:xfrm>
            <a:off x="1969803" y="808056"/>
            <a:ext cx="8608037" cy="598894"/>
          </a:xfrm>
        </p:spPr>
        <p:txBody>
          <a:bodyPr>
            <a:normAutofit/>
          </a:bodyPr>
          <a:lstStyle/>
          <a:p>
            <a:pPr algn="l"/>
            <a:r>
              <a:rPr lang="en-GB">
                <a:ea typeface="+mj-lt"/>
                <a:cs typeface="+mj-lt"/>
              </a:rPr>
              <a:t>3D Printing System:</a:t>
            </a:r>
            <a:endParaRPr lang="en-US"/>
          </a:p>
        </p:txBody>
      </p:sp>
      <p:pic>
        <p:nvPicPr>
          <p:cNvPr id="27" name="Picture 27" descr="A picture containing toy&#10;&#10;Description automatically generated">
            <a:extLst>
              <a:ext uri="{FF2B5EF4-FFF2-40B4-BE49-F238E27FC236}">
                <a16:creationId xmlns:a16="http://schemas.microsoft.com/office/drawing/2014/main" id="{1E1ECD15-27E8-40C9-8933-80480A202C60}"/>
              </a:ext>
            </a:extLst>
          </p:cNvPr>
          <p:cNvPicPr>
            <a:picLocks noChangeAspect="1"/>
          </p:cNvPicPr>
          <p:nvPr/>
        </p:nvPicPr>
        <p:blipFill>
          <a:blip r:embed="rId5"/>
          <a:stretch>
            <a:fillRect/>
          </a:stretch>
        </p:blipFill>
        <p:spPr>
          <a:xfrm>
            <a:off x="7220141" y="2447015"/>
            <a:ext cx="2954675" cy="2218544"/>
          </a:xfrm>
          <a:prstGeom prst="rect">
            <a:avLst/>
          </a:prstGeom>
        </p:spPr>
      </p:pic>
      <p:graphicFrame>
        <p:nvGraphicFramePr>
          <p:cNvPr id="761" name="Diagram 761">
            <a:extLst>
              <a:ext uri="{FF2B5EF4-FFF2-40B4-BE49-F238E27FC236}">
                <a16:creationId xmlns:a16="http://schemas.microsoft.com/office/drawing/2014/main" id="{B61D9FA7-4C0C-4C8F-A960-8EAE3F590570}"/>
              </a:ext>
            </a:extLst>
          </p:cNvPr>
          <p:cNvGraphicFramePr/>
          <p:nvPr>
            <p:extLst>
              <p:ext uri="{D42A27DB-BD31-4B8C-83A1-F6EECF244321}">
                <p14:modId xmlns:p14="http://schemas.microsoft.com/office/powerpoint/2010/main" val="3277998200"/>
              </p:ext>
            </p:extLst>
          </p:nvPr>
        </p:nvGraphicFramePr>
        <p:xfrm>
          <a:off x="2132786" y="2225615"/>
          <a:ext cx="3898708" cy="26599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5" name="Graphic 25" descr="Cube with solid fill">
            <a:extLst>
              <a:ext uri="{FF2B5EF4-FFF2-40B4-BE49-F238E27FC236}">
                <a16:creationId xmlns:a16="http://schemas.microsoft.com/office/drawing/2014/main" id="{564D69EC-1CF4-413F-A989-4969390D70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3737" y="593690"/>
            <a:ext cx="1014883" cy="1023257"/>
          </a:xfrm>
          <a:prstGeom prst="rect">
            <a:avLst/>
          </a:prstGeom>
        </p:spPr>
      </p:pic>
      <p:pic>
        <p:nvPicPr>
          <p:cNvPr id="63" name="Graphic 703" descr="Balloon animal with solid fill">
            <a:extLst>
              <a:ext uri="{FF2B5EF4-FFF2-40B4-BE49-F238E27FC236}">
                <a16:creationId xmlns:a16="http://schemas.microsoft.com/office/drawing/2014/main" id="{ECFD02F6-C113-40D4-8D35-BFAA4EDE3C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807" y="3097989"/>
            <a:ext cx="914400" cy="914400"/>
          </a:xfrm>
          <a:prstGeom prst="rect">
            <a:avLst/>
          </a:prstGeom>
        </p:spPr>
      </p:pic>
      <p:pic>
        <p:nvPicPr>
          <p:cNvPr id="705" name="Graphic 705" descr="Building Brick Wall with solid fill">
            <a:extLst>
              <a:ext uri="{FF2B5EF4-FFF2-40B4-BE49-F238E27FC236}">
                <a16:creationId xmlns:a16="http://schemas.microsoft.com/office/drawing/2014/main" id="{3C639828-1D5D-41E4-96D7-229FD69D7F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05074" y="2210147"/>
            <a:ext cx="847656" cy="836532"/>
          </a:xfrm>
          <a:prstGeom prst="rect">
            <a:avLst/>
          </a:prstGeom>
        </p:spPr>
      </p:pic>
      <p:pic>
        <p:nvPicPr>
          <p:cNvPr id="707" name="Graphic 707" descr="Mining tools with solid fill">
            <a:extLst>
              <a:ext uri="{FF2B5EF4-FFF2-40B4-BE49-F238E27FC236}">
                <a16:creationId xmlns:a16="http://schemas.microsoft.com/office/drawing/2014/main" id="{D41FD44D-491C-48F0-A249-87BA6752001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18285" y="4114452"/>
            <a:ext cx="764225" cy="769787"/>
          </a:xfrm>
          <a:prstGeom prst="rect">
            <a:avLst/>
          </a:prstGeom>
        </p:spPr>
      </p:pic>
      <p:pic>
        <p:nvPicPr>
          <p:cNvPr id="11" name="Slide 3">
            <a:hlinkClick r:id="" action="ppaction://media"/>
            <a:extLst>
              <a:ext uri="{FF2B5EF4-FFF2-40B4-BE49-F238E27FC236}">
                <a16:creationId xmlns:a16="http://schemas.microsoft.com/office/drawing/2014/main" id="{7458D34E-8FDB-4A8F-9FF5-A9ADE6CB1BE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0402992" y="5945014"/>
            <a:ext cx="730250" cy="730250"/>
          </a:xfrm>
          <a:prstGeom prst="rect">
            <a:avLst/>
          </a:prstGeom>
        </p:spPr>
      </p:pic>
      <p:sp>
        <p:nvSpPr>
          <p:cNvPr id="12" name="Footer Placeholder 6">
            <a:extLst>
              <a:ext uri="{FF2B5EF4-FFF2-40B4-BE49-F238E27FC236}">
                <a16:creationId xmlns:a16="http://schemas.microsoft.com/office/drawing/2014/main" id="{851AAA88-FB9C-4580-8462-EDB803B69D13}"/>
              </a:ext>
            </a:extLst>
          </p:cNvPr>
          <p:cNvSpPr>
            <a:spLocks noGrp="1"/>
          </p:cNvSpPr>
          <p:nvPr>
            <p:ph type="ftr" sz="quarter" idx="11"/>
          </p:nvPr>
        </p:nvSpPr>
        <p:spPr>
          <a:xfrm>
            <a:off x="750937" y="6152627"/>
            <a:ext cx="2015419" cy="607265"/>
          </a:xfrm>
        </p:spPr>
        <p:txBody>
          <a:bodyPr/>
          <a:lstStyle/>
          <a:p>
            <a:r>
              <a:rPr lang="en-GB" sz="1200"/>
              <a:t>Abu Talha Chowdhury</a:t>
            </a:r>
            <a:endParaRPr lang="en-US" sz="1200">
              <a:cs typeface="Arial" panose="020B0604020202020204"/>
            </a:endParaRPr>
          </a:p>
        </p:txBody>
      </p:sp>
    </p:spTree>
    <p:extLst>
      <p:ext uri="{BB962C8B-B14F-4D97-AF65-F5344CB8AC3E}">
        <p14:creationId xmlns:p14="http://schemas.microsoft.com/office/powerpoint/2010/main" val="83141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nextCondLst>
                <p:cond evt="onClick" delay="0">
                  <p:tgtEl>
                    <p:spTgt spid="11"/>
                  </p:tgtEl>
                </p:cond>
              </p:nextCondLst>
            </p:seq>
            <p:audio>
              <p:cMediaNode>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6842-B310-411A-9E34-F6E1DB1BDD4E}"/>
              </a:ext>
            </a:extLst>
          </p:cNvPr>
          <p:cNvSpPr>
            <a:spLocks noGrp="1"/>
          </p:cNvSpPr>
          <p:nvPr>
            <p:ph type="title"/>
          </p:nvPr>
        </p:nvSpPr>
        <p:spPr>
          <a:xfrm>
            <a:off x="2611808" y="305819"/>
            <a:ext cx="7958331" cy="621833"/>
          </a:xfrm>
        </p:spPr>
        <p:txBody>
          <a:bodyPr/>
          <a:lstStyle/>
          <a:p>
            <a:pPr algn="ctr"/>
            <a:r>
              <a:rPr lang="en-GB"/>
              <a:t>Our Previous </a:t>
            </a:r>
            <a:r>
              <a:rPr lang="en-GB" sz="2800"/>
              <a:t>Experience</a:t>
            </a:r>
          </a:p>
        </p:txBody>
      </p:sp>
      <p:sp>
        <p:nvSpPr>
          <p:cNvPr id="3" name="Content Placeholder 2">
            <a:extLst>
              <a:ext uri="{FF2B5EF4-FFF2-40B4-BE49-F238E27FC236}">
                <a16:creationId xmlns:a16="http://schemas.microsoft.com/office/drawing/2014/main" id="{95977F0E-A5D3-4AAC-810F-43EC87780F81}"/>
              </a:ext>
            </a:extLst>
          </p:cNvPr>
          <p:cNvSpPr>
            <a:spLocks noGrp="1"/>
          </p:cNvSpPr>
          <p:nvPr>
            <p:ph idx="1"/>
          </p:nvPr>
        </p:nvSpPr>
        <p:spPr>
          <a:xfrm>
            <a:off x="1266091" y="1308295"/>
            <a:ext cx="9878987" cy="5243886"/>
          </a:xfrm>
        </p:spPr>
        <p:txBody>
          <a:bodyPr>
            <a:normAutofit fontScale="85000" lnSpcReduction="10000"/>
          </a:bodyPr>
          <a:lstStyle/>
          <a:p>
            <a:pPr marL="344170" indent="-344170"/>
            <a:endParaRPr lang="en-GB">
              <a:cs typeface="Arial" panose="020B0604020202020204"/>
            </a:endParaRPr>
          </a:p>
          <a:p>
            <a:pPr marL="344170" indent="-344170"/>
            <a:r>
              <a:rPr lang="en-GB"/>
              <a:t>Xavier Solutions is an IT solution and Outsourcing Company. We have a partnership agreement with Microsoft and Teams to ensure that our systems and solution are rugged enough to ride on any platform. Our biggest clients are Tyndale House, Dadex Computers and House of Theodore. These are blue-chip companies, and we are considered their major service-provider.</a:t>
            </a:r>
            <a:endParaRPr lang="en-GB">
              <a:cs typeface="Arial"/>
            </a:endParaRPr>
          </a:p>
          <a:p>
            <a:pPr marL="344170" indent="-344170"/>
            <a:r>
              <a:rPr lang="en-GB"/>
              <a:t>We fully understand that we have competition and that our industry is an evolving one, as such our Developers work tirelessly to keep abreast of the latest trends in Technology to deliver to our clients modern and world-class IT Solutions second-to-none in the industry.</a:t>
            </a:r>
            <a:endParaRPr lang="en-GB">
              <a:cs typeface="Arial"/>
            </a:endParaRPr>
          </a:p>
          <a:p>
            <a:pPr marL="344170" indent="-344170"/>
            <a:r>
              <a:rPr lang="en-GB"/>
              <a:t>Some of our past projects of similar features with clients in your industry are:</a:t>
            </a:r>
            <a:endParaRPr lang="en-GB">
              <a:cs typeface="Arial"/>
            </a:endParaRPr>
          </a:p>
          <a:p>
            <a:pPr marL="736600" lvl="1" indent="-285750">
              <a:buFont typeface="Wingdings" panose="05000000000000000000" pitchFamily="2" charset="2"/>
              <a:buChar char="Ø"/>
            </a:pPr>
            <a:r>
              <a:rPr lang="en-GB"/>
              <a:t>The Waterfall Project for Turaya Furnitures</a:t>
            </a:r>
            <a:endParaRPr lang="en-GB">
              <a:cs typeface="Arial"/>
            </a:endParaRPr>
          </a:p>
          <a:p>
            <a:pPr marL="736600" lvl="1" indent="-285750">
              <a:buFont typeface="Wingdings" panose="05000000000000000000" pitchFamily="2" charset="2"/>
              <a:buChar char="Ø"/>
            </a:pPr>
            <a:r>
              <a:rPr lang="en-GB"/>
              <a:t>The Horse-fall Project for Keep-IT-Trendy Company and </a:t>
            </a:r>
          </a:p>
          <a:p>
            <a:pPr marL="736600" lvl="1" indent="-285750">
              <a:buFont typeface="Wingdings" panose="05000000000000000000" pitchFamily="2" charset="2"/>
              <a:buChar char="Ø"/>
            </a:pPr>
            <a:r>
              <a:rPr lang="en-GB"/>
              <a:t>The Brazen Horse Project for Karl Maxx Furnitures. </a:t>
            </a:r>
            <a:endParaRPr lang="en-GB">
              <a:cs typeface="Arial"/>
            </a:endParaRPr>
          </a:p>
          <a:p>
            <a:pPr marL="450850" lvl="1" indent="0">
              <a:buNone/>
            </a:pPr>
            <a:r>
              <a:rPr lang="en-GB"/>
              <a:t>We fully understand that these are your closest competitors and their annual financial profits after tax speak for us. </a:t>
            </a:r>
            <a:endParaRPr lang="en-GB">
              <a:cs typeface="Arial"/>
            </a:endParaRPr>
          </a:p>
          <a:p>
            <a:pPr marL="736600" lvl="1" indent="-285750">
              <a:buFont typeface="Wingdings" panose="05000000000000000000" pitchFamily="2" charset="2"/>
              <a:buChar char="Ø"/>
            </a:pPr>
            <a:endParaRPr lang="en-GB"/>
          </a:p>
        </p:txBody>
      </p:sp>
      <p:pic>
        <p:nvPicPr>
          <p:cNvPr id="5" name="Picture 8" descr="Achievement Award Games · Free vector graphic on Pixabay">
            <a:extLst>
              <a:ext uri="{FF2B5EF4-FFF2-40B4-BE49-F238E27FC236}">
                <a16:creationId xmlns:a16="http://schemas.microsoft.com/office/drawing/2014/main" id="{90BF4440-61DE-4EB3-8A15-D68787B2C333}"/>
              </a:ext>
            </a:extLst>
          </p:cNvPr>
          <p:cNvPicPr>
            <a:picLocks noChangeAspect="1"/>
          </p:cNvPicPr>
          <p:nvPr/>
        </p:nvPicPr>
        <p:blipFill>
          <a:blip r:embed="rId4"/>
          <a:stretch>
            <a:fillRect/>
          </a:stretch>
        </p:blipFill>
        <p:spPr>
          <a:xfrm>
            <a:off x="9183756" y="4227445"/>
            <a:ext cx="1881809" cy="1437862"/>
          </a:xfrm>
          <a:prstGeom prst="rect">
            <a:avLst/>
          </a:prstGeom>
        </p:spPr>
      </p:pic>
      <p:pic>
        <p:nvPicPr>
          <p:cNvPr id="6" name="Recorded Sound">
            <a:hlinkClick r:id="" action="ppaction://media"/>
            <a:extLst>
              <a:ext uri="{FF2B5EF4-FFF2-40B4-BE49-F238E27FC236}">
                <a16:creationId xmlns:a16="http://schemas.microsoft.com/office/drawing/2014/main" id="{3A191993-092B-4AC4-A5F4-9D30BEC3B1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19860" y="5665307"/>
            <a:ext cx="609600" cy="609600"/>
          </a:xfrm>
          <a:prstGeom prst="rect">
            <a:avLst/>
          </a:prstGeom>
        </p:spPr>
      </p:pic>
      <p:sp>
        <p:nvSpPr>
          <p:cNvPr id="4" name="Footer Placeholder 6">
            <a:extLst>
              <a:ext uri="{FF2B5EF4-FFF2-40B4-BE49-F238E27FC236}">
                <a16:creationId xmlns:a16="http://schemas.microsoft.com/office/drawing/2014/main" id="{0278D773-E907-40E5-8285-FF14013B2067}"/>
              </a:ext>
            </a:extLst>
          </p:cNvPr>
          <p:cNvSpPr>
            <a:spLocks noGrp="1"/>
          </p:cNvSpPr>
          <p:nvPr>
            <p:ph type="ftr" sz="quarter" idx="11"/>
          </p:nvPr>
        </p:nvSpPr>
        <p:spPr>
          <a:xfrm>
            <a:off x="750937" y="6152627"/>
            <a:ext cx="2015419" cy="607265"/>
          </a:xfrm>
        </p:spPr>
        <p:txBody>
          <a:bodyPr/>
          <a:lstStyle/>
          <a:p>
            <a:r>
              <a:rPr lang="en-GB" sz="1200" err="1">
                <a:ea typeface="+mn-lt"/>
                <a:cs typeface="+mn-lt"/>
              </a:rPr>
              <a:t>Okaima</a:t>
            </a:r>
            <a:r>
              <a:rPr lang="en-GB" sz="1200">
                <a:ea typeface="+mn-lt"/>
                <a:cs typeface="+mn-lt"/>
              </a:rPr>
              <a:t> O Olubunmi</a:t>
            </a:r>
            <a:endParaRPr lang="en-GB"/>
          </a:p>
        </p:txBody>
      </p:sp>
    </p:spTree>
    <p:extLst>
      <p:ext uri="{BB962C8B-B14F-4D97-AF65-F5344CB8AC3E}">
        <p14:creationId xmlns:p14="http://schemas.microsoft.com/office/powerpoint/2010/main" val="2310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F18D-3317-724A-8300-13F700B7ABAB}"/>
              </a:ext>
            </a:extLst>
          </p:cNvPr>
          <p:cNvSpPr>
            <a:spLocks noGrp="1"/>
          </p:cNvSpPr>
          <p:nvPr>
            <p:ph type="title"/>
          </p:nvPr>
        </p:nvSpPr>
        <p:spPr>
          <a:xfrm>
            <a:off x="2647724" y="430697"/>
            <a:ext cx="7958331" cy="583096"/>
          </a:xfrm>
        </p:spPr>
        <p:txBody>
          <a:bodyPr>
            <a:normAutofit/>
          </a:bodyPr>
          <a:lstStyle/>
          <a:p>
            <a:pPr algn="ctr"/>
            <a:r>
              <a:rPr lang="en-GB"/>
              <a:t>Our Previous </a:t>
            </a:r>
            <a:r>
              <a:rPr lang="en-GB" sz="2800"/>
              <a:t>Experience</a:t>
            </a:r>
            <a:r>
              <a:rPr lang="en-GB"/>
              <a:t> (continued)</a:t>
            </a:r>
            <a:endParaRPr lang="en-US"/>
          </a:p>
        </p:txBody>
      </p:sp>
      <p:sp>
        <p:nvSpPr>
          <p:cNvPr id="3" name="Content Placeholder 2">
            <a:extLst>
              <a:ext uri="{FF2B5EF4-FFF2-40B4-BE49-F238E27FC236}">
                <a16:creationId xmlns:a16="http://schemas.microsoft.com/office/drawing/2014/main" id="{4586B266-9D44-F04A-B34B-0B1C98FD5D69}"/>
              </a:ext>
            </a:extLst>
          </p:cNvPr>
          <p:cNvSpPr>
            <a:spLocks noGrp="1"/>
          </p:cNvSpPr>
          <p:nvPr>
            <p:ph idx="1"/>
          </p:nvPr>
        </p:nvSpPr>
        <p:spPr>
          <a:xfrm>
            <a:off x="2451652" y="954158"/>
            <a:ext cx="8666921" cy="5598023"/>
          </a:xfrm>
        </p:spPr>
        <p:txBody>
          <a:bodyPr>
            <a:normAutofit fontScale="70000" lnSpcReduction="20000"/>
          </a:bodyPr>
          <a:lstStyle/>
          <a:p>
            <a:endParaRPr lang="en-US"/>
          </a:p>
          <a:p>
            <a:r>
              <a:rPr lang="en-US"/>
              <a:t>We understand that you have a “NEED”, which is to have systems that are not only modern but robust enough to cater to both your internal and external processes. We also understand that your processes are data-driven and that you need your staff to be able to interphase seamlessly with these systems. This we can do, as our systems are user-friendly, have a high speed of processing and are customized to the need of our individual clients, because we believe that every customer is unique. As such, no solution should be a one-size-fits-all.</a:t>
            </a:r>
          </a:p>
          <a:p>
            <a:r>
              <a:rPr lang="en-US"/>
              <a:t>Our systems are not only affordable but very efficient and will help to drive down your Operational costs and improve your business processes.</a:t>
            </a:r>
          </a:p>
          <a:p>
            <a:r>
              <a:rPr lang="en-US"/>
              <a:t>As a company, we believe that our relationship with our customers should not be a one-off transaction but should be for a lifetime. As such, we offer to our clients:</a:t>
            </a:r>
          </a:p>
          <a:p>
            <a:pPr marL="736600" lvl="1" indent="-285750">
              <a:buFont typeface="Wingdings" panose="05000000000000000000" pitchFamily="2" charset="2"/>
              <a:buChar char="Ø"/>
            </a:pPr>
            <a:r>
              <a:rPr lang="en-US"/>
              <a:t>A free training for their internal IT staff at on-boarding, so they can conduct first-level maintenance on their own</a:t>
            </a:r>
          </a:p>
          <a:p>
            <a:pPr marL="736600" lvl="1" indent="-285750">
              <a:buFont typeface="Wingdings" panose="05000000000000000000" pitchFamily="2" charset="2"/>
              <a:buChar char="Ø"/>
            </a:pPr>
            <a:r>
              <a:rPr lang="en-US"/>
              <a:t>Free software download compatible with your existing application and handover of the software codes</a:t>
            </a:r>
          </a:p>
          <a:p>
            <a:pPr marL="736600" lvl="1" indent="-285750">
              <a:buFont typeface="Wingdings" panose="05000000000000000000" pitchFamily="2" charset="2"/>
              <a:buChar char="Ø"/>
            </a:pPr>
            <a:r>
              <a:rPr lang="en-US"/>
              <a:t> A free quarterly second-level maintenance and replacement of computer parts up to a certain amount and </a:t>
            </a:r>
          </a:p>
          <a:p>
            <a:pPr marL="736600" lvl="1" indent="-285750">
              <a:buFont typeface="Wingdings" panose="05000000000000000000" pitchFamily="2" charset="2"/>
              <a:buChar char="Ø"/>
            </a:pPr>
            <a:r>
              <a:rPr lang="en-US"/>
              <a:t>An SLA  of 24 hours, depending on our client’s location</a:t>
            </a:r>
          </a:p>
          <a:p>
            <a:pPr marL="736600" lvl="1" indent="-285750">
              <a:buFont typeface="Wingdings" panose="05000000000000000000" pitchFamily="2" charset="2"/>
              <a:buChar char="Ø"/>
            </a:pPr>
            <a:r>
              <a:rPr lang="en-US"/>
              <a:t>50% discount on system upgrade packages when necessary</a:t>
            </a:r>
          </a:p>
          <a:p>
            <a:pPr marL="0" indent="0">
              <a:buNone/>
            </a:pPr>
            <a:endParaRPr lang="en-US"/>
          </a:p>
        </p:txBody>
      </p:sp>
      <p:pic>
        <p:nvPicPr>
          <p:cNvPr id="8" name="Picture 8" descr="Achievement Award Games · Free vector graphic on Pixabay">
            <a:extLst>
              <a:ext uri="{FF2B5EF4-FFF2-40B4-BE49-F238E27FC236}">
                <a16:creationId xmlns:a16="http://schemas.microsoft.com/office/drawing/2014/main" id="{A477F932-2634-4100-9A76-F15DA9304A96}"/>
              </a:ext>
            </a:extLst>
          </p:cNvPr>
          <p:cNvPicPr>
            <a:picLocks noChangeAspect="1"/>
          </p:cNvPicPr>
          <p:nvPr/>
        </p:nvPicPr>
        <p:blipFill>
          <a:blip r:embed="rId4"/>
          <a:stretch>
            <a:fillRect/>
          </a:stretch>
        </p:blipFill>
        <p:spPr>
          <a:xfrm>
            <a:off x="9740348" y="5777949"/>
            <a:ext cx="1096192" cy="921025"/>
          </a:xfrm>
          <a:prstGeom prst="rect">
            <a:avLst/>
          </a:prstGeom>
        </p:spPr>
      </p:pic>
      <p:pic>
        <p:nvPicPr>
          <p:cNvPr id="5" name="Recorded Sound">
            <a:hlinkClick r:id="" action="ppaction://media"/>
            <a:extLst>
              <a:ext uri="{FF2B5EF4-FFF2-40B4-BE49-F238E27FC236}">
                <a16:creationId xmlns:a16="http://schemas.microsoft.com/office/drawing/2014/main" id="{75F3AE59-9FCB-41FB-A207-6799E629E4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09675" y="5473149"/>
            <a:ext cx="609600" cy="609600"/>
          </a:xfrm>
          <a:prstGeom prst="rect">
            <a:avLst/>
          </a:prstGeom>
        </p:spPr>
      </p:pic>
      <p:sp>
        <p:nvSpPr>
          <p:cNvPr id="4" name="Footer Placeholder 6">
            <a:extLst>
              <a:ext uri="{FF2B5EF4-FFF2-40B4-BE49-F238E27FC236}">
                <a16:creationId xmlns:a16="http://schemas.microsoft.com/office/drawing/2014/main" id="{2FC810DC-7780-4899-92DE-4EBCD9371046}"/>
              </a:ext>
            </a:extLst>
          </p:cNvPr>
          <p:cNvSpPr>
            <a:spLocks noGrp="1"/>
          </p:cNvSpPr>
          <p:nvPr>
            <p:ph type="ftr" sz="quarter" idx="11"/>
          </p:nvPr>
        </p:nvSpPr>
        <p:spPr>
          <a:xfrm>
            <a:off x="750937" y="6152627"/>
            <a:ext cx="2015419" cy="607265"/>
          </a:xfrm>
        </p:spPr>
        <p:txBody>
          <a:bodyPr/>
          <a:lstStyle/>
          <a:p>
            <a:r>
              <a:rPr lang="en-GB" sz="1200" err="1">
                <a:ea typeface="+mn-lt"/>
                <a:cs typeface="+mn-lt"/>
              </a:rPr>
              <a:t>Okaima</a:t>
            </a:r>
            <a:r>
              <a:rPr lang="en-GB" sz="1200">
                <a:ea typeface="+mn-lt"/>
                <a:cs typeface="+mn-lt"/>
              </a:rPr>
              <a:t> O Olubunmi</a:t>
            </a:r>
            <a:endParaRPr lang="en-GB"/>
          </a:p>
        </p:txBody>
      </p:sp>
    </p:spTree>
    <p:extLst>
      <p:ext uri="{BB962C8B-B14F-4D97-AF65-F5344CB8AC3E}">
        <p14:creationId xmlns:p14="http://schemas.microsoft.com/office/powerpoint/2010/main" val="30063076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C4F7BD459C964480042C03F5A49A03" ma:contentTypeVersion="4" ma:contentTypeDescription="Create a new document." ma:contentTypeScope="" ma:versionID="97c6a52d383ad320a1e9dd391d83daac">
  <xsd:schema xmlns:xsd="http://www.w3.org/2001/XMLSchema" xmlns:xs="http://www.w3.org/2001/XMLSchema" xmlns:p="http://schemas.microsoft.com/office/2006/metadata/properties" xmlns:ns2="bc8d6719-1022-44f5-81a6-d40c66d58781" targetNamespace="http://schemas.microsoft.com/office/2006/metadata/properties" ma:root="true" ma:fieldsID="fd089f911a45299dbbaee962e865d729" ns2:_="">
    <xsd:import namespace="bc8d6719-1022-44f5-81a6-d40c66d5878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8d6719-1022-44f5-81a6-d40c66d587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EECC02-FA3E-46D4-9F11-1C1B4123AA66}">
  <ds:schemaRefs>
    <ds:schemaRef ds:uri="http://schemas.microsoft.com/sharepoint/v3/contenttype/forms"/>
  </ds:schemaRefs>
</ds:datastoreItem>
</file>

<file path=customXml/itemProps2.xml><?xml version="1.0" encoding="utf-8"?>
<ds:datastoreItem xmlns:ds="http://schemas.openxmlformats.org/officeDocument/2006/customXml" ds:itemID="{15042B33-0432-41C1-B401-0C81A57105FE}">
  <ds:schemaRefs>
    <ds:schemaRef ds:uri="bc8d6719-1022-44f5-81a6-d40c66d587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0AA6F2C-75EB-424F-B112-5180A84069A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{2D7F96B2-379A-5140-BC94-640E835E58CF}tf16401378</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Madison</vt:lpstr>
      <vt:lpstr>Xavier Solutions</vt:lpstr>
      <vt:lpstr>What should you outsource, and why?</vt:lpstr>
      <vt:lpstr>How we can help! </vt:lpstr>
      <vt:lpstr>How we can help! </vt:lpstr>
      <vt:lpstr>How we can help! </vt:lpstr>
      <vt:lpstr>Efficient IT Structure:</vt:lpstr>
      <vt:lpstr>3D Printing System:</vt:lpstr>
      <vt:lpstr>Our Previous Experience</vt:lpstr>
      <vt:lpstr>Our Previous Experience (continued)</vt:lpstr>
      <vt:lpstr>Our Promise to You </vt:lpstr>
      <vt:lpstr>Thank you for inviting us to present. We look forward to working with you soon!  -Xavier Solutions </vt:lpstr>
      <vt:lpstr>Possible client invitation to tender questions</vt:lpstr>
      <vt:lpstr>Possible client invitation to tender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Group 6 Outsourcing Company</dc:title>
  <dc:creator>Trevor N Kiggundu</dc:creator>
  <cp:revision>1</cp:revision>
  <dcterms:created xsi:type="dcterms:W3CDTF">2021-03-23T10:24:47Z</dcterms:created>
  <dcterms:modified xsi:type="dcterms:W3CDTF">2021-03-30T12:56:35Z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0x0101002AC4F7BD459C964480042C03F5A49A03</vt:lpwstr>
  </property>
</Properties>
</file>